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3"/>
  </p:notesMasterIdLst>
  <p:sldIdLst>
    <p:sldId id="257" r:id="rId5"/>
    <p:sldId id="277" r:id="rId6"/>
    <p:sldId id="305" r:id="rId7"/>
    <p:sldId id="287" r:id="rId8"/>
    <p:sldId id="275" r:id="rId9"/>
    <p:sldId id="259" r:id="rId10"/>
    <p:sldId id="306" r:id="rId11"/>
    <p:sldId id="308" r:id="rId1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38A0"/>
    <a:srgbClr val="652CB3"/>
    <a:srgbClr val="7E356E"/>
    <a:srgbClr val="CC2F2F"/>
    <a:srgbClr val="3A3185"/>
    <a:srgbClr val="483980"/>
    <a:srgbClr val="B22E30"/>
    <a:srgbClr val="FFFFFF"/>
    <a:srgbClr val="5439A1"/>
    <a:srgbClr val="2C2C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0359A72-DA79-791A-8339-5F5BE57EEE28}" v="68" dt="2025-05-15T08:52:31.5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disansa" userId="S::tdisansa_reseau-entreprendre.org#ext#@istitutoboella.onmicrosoft.com::84623549-8131-40f3-b0af-46d2d7f39208" providerId="AD" clId="Web-{1B9DA9D8-7BA2-EE6D-9D06-F469890A769D}"/>
    <pc:docChg chg="modSld">
      <pc:chgData name="tdisansa" userId="S::tdisansa_reseau-entreprendre.org#ext#@istitutoboella.onmicrosoft.com::84623549-8131-40f3-b0af-46d2d7f39208" providerId="AD" clId="Web-{1B9DA9D8-7BA2-EE6D-9D06-F469890A769D}" dt="2024-11-07T12:41:04.015" v="101" actId="1076"/>
      <pc:docMkLst>
        <pc:docMk/>
      </pc:docMkLst>
      <pc:sldChg chg="modSp">
        <pc:chgData name="tdisansa" userId="S::tdisansa_reseau-entreprendre.org#ext#@istitutoboella.onmicrosoft.com::84623549-8131-40f3-b0af-46d2d7f39208" providerId="AD" clId="Web-{1B9DA9D8-7BA2-EE6D-9D06-F469890A769D}" dt="2024-11-07T09:17:18.652" v="47" actId="20577"/>
        <pc:sldMkLst>
          <pc:docMk/>
          <pc:sldMk cId="3420502927" sldId="257"/>
        </pc:sldMkLst>
      </pc:sldChg>
      <pc:sldChg chg="mod setBg">
        <pc:chgData name="tdisansa" userId="S::tdisansa_reseau-entreprendre.org#ext#@istitutoboella.onmicrosoft.com::84623549-8131-40f3-b0af-46d2d7f39208" providerId="AD" clId="Web-{1B9DA9D8-7BA2-EE6D-9D06-F469890A769D}" dt="2024-11-07T09:08:34.699" v="11"/>
        <pc:sldMkLst>
          <pc:docMk/>
          <pc:sldMk cId="3706573009" sldId="258"/>
        </pc:sldMkLst>
      </pc:sldChg>
      <pc:sldChg chg="modSp">
        <pc:chgData name="tdisansa" userId="S::tdisansa_reseau-entreprendre.org#ext#@istitutoboella.onmicrosoft.com::84623549-8131-40f3-b0af-46d2d7f39208" providerId="AD" clId="Web-{1B9DA9D8-7BA2-EE6D-9D06-F469890A769D}" dt="2024-11-07T09:17:27.994" v="48" actId="20577"/>
        <pc:sldMkLst>
          <pc:docMk/>
          <pc:sldMk cId="1476512740" sldId="260"/>
        </pc:sldMkLst>
      </pc:sldChg>
      <pc:sldChg chg="modSp">
        <pc:chgData name="tdisansa" userId="S::tdisansa_reseau-entreprendre.org#ext#@istitutoboella.onmicrosoft.com::84623549-8131-40f3-b0af-46d2d7f39208" providerId="AD" clId="Web-{1B9DA9D8-7BA2-EE6D-9D06-F469890A769D}" dt="2024-11-07T09:17:43.089" v="49" actId="20577"/>
        <pc:sldMkLst>
          <pc:docMk/>
          <pc:sldMk cId="3572889393" sldId="264"/>
        </pc:sldMkLst>
      </pc:sldChg>
      <pc:sldChg chg="modSp">
        <pc:chgData name="tdisansa" userId="S::tdisansa_reseau-entreprendre.org#ext#@istitutoboella.onmicrosoft.com::84623549-8131-40f3-b0af-46d2d7f39208" providerId="AD" clId="Web-{1B9DA9D8-7BA2-EE6D-9D06-F469890A769D}" dt="2024-11-07T09:17:56.636" v="50" actId="20577"/>
        <pc:sldMkLst>
          <pc:docMk/>
          <pc:sldMk cId="1543313147" sldId="266"/>
        </pc:sldMkLst>
      </pc:sldChg>
      <pc:sldChg chg="modSp">
        <pc:chgData name="tdisansa" userId="S::tdisansa_reseau-entreprendre.org#ext#@istitutoboella.onmicrosoft.com::84623549-8131-40f3-b0af-46d2d7f39208" providerId="AD" clId="Web-{1B9DA9D8-7BA2-EE6D-9D06-F469890A769D}" dt="2024-11-07T09:21:21.094" v="81" actId="1076"/>
        <pc:sldMkLst>
          <pc:docMk/>
          <pc:sldMk cId="1067297105" sldId="272"/>
        </pc:sldMkLst>
      </pc:sldChg>
      <pc:sldChg chg="addSp delSp modSp">
        <pc:chgData name="tdisansa" userId="S::tdisansa_reseau-entreprendre.org#ext#@istitutoboella.onmicrosoft.com::84623549-8131-40f3-b0af-46d2d7f39208" providerId="AD" clId="Web-{1B9DA9D8-7BA2-EE6D-9D06-F469890A769D}" dt="2024-11-07T12:41:04.015" v="101" actId="1076"/>
        <pc:sldMkLst>
          <pc:docMk/>
          <pc:sldMk cId="1860391395" sldId="274"/>
        </pc:sldMkLst>
      </pc:sldChg>
    </pc:docChg>
  </pc:docChgLst>
  <pc:docChgLst>
    <pc:chgData name="tdisansa" userId="S::tdisansa_reseau-entreprendre.org#ext#@istitutoboella.onmicrosoft.com::84623549-8131-40f3-b0af-46d2d7f39208" providerId="AD" clId="Web-{7C1BDFE9-29F9-BF8F-BFF2-8044CCEE1CAB}"/>
    <pc:docChg chg="addSld modSld sldOrd">
      <pc:chgData name="tdisansa" userId="S::tdisansa_reseau-entreprendre.org#ext#@istitutoboella.onmicrosoft.com::84623549-8131-40f3-b0af-46d2d7f39208" providerId="AD" clId="Web-{7C1BDFE9-29F9-BF8F-BFF2-8044CCEE1CAB}" dt="2024-11-06T16:21:59.122" v="46" actId="20577"/>
      <pc:docMkLst>
        <pc:docMk/>
      </pc:docMkLst>
      <pc:sldChg chg="modSp">
        <pc:chgData name="tdisansa" userId="S::tdisansa_reseau-entreprendre.org#ext#@istitutoboella.onmicrosoft.com::84623549-8131-40f3-b0af-46d2d7f39208" providerId="AD" clId="Web-{7C1BDFE9-29F9-BF8F-BFF2-8044CCEE1CAB}" dt="2024-11-06T16:21:59.122" v="46" actId="20577"/>
        <pc:sldMkLst>
          <pc:docMk/>
          <pc:sldMk cId="3420502927" sldId="257"/>
        </pc:sldMkLst>
      </pc:sldChg>
      <pc:sldChg chg="addSp modSp">
        <pc:chgData name="tdisansa" userId="S::tdisansa_reseau-entreprendre.org#ext#@istitutoboella.onmicrosoft.com::84623549-8131-40f3-b0af-46d2d7f39208" providerId="AD" clId="Web-{7C1BDFE9-29F9-BF8F-BFF2-8044CCEE1CAB}" dt="2024-11-06T16:21:21.027" v="31" actId="20577"/>
        <pc:sldMkLst>
          <pc:docMk/>
          <pc:sldMk cId="3253592875" sldId="262"/>
        </pc:sldMkLst>
      </pc:sldChg>
      <pc:sldChg chg="modSp">
        <pc:chgData name="tdisansa" userId="S::tdisansa_reseau-entreprendre.org#ext#@istitutoboella.onmicrosoft.com::84623549-8131-40f3-b0af-46d2d7f39208" providerId="AD" clId="Web-{7C1BDFE9-29F9-BF8F-BFF2-8044CCEE1CAB}" dt="2024-11-06T16:20:32.291" v="18" actId="20577"/>
        <pc:sldMkLst>
          <pc:docMk/>
          <pc:sldMk cId="31242872" sldId="269"/>
        </pc:sldMkLst>
      </pc:sldChg>
      <pc:sldChg chg="delSp modSp add ord replId">
        <pc:chgData name="tdisansa" userId="S::tdisansa_reseau-entreprendre.org#ext#@istitutoboella.onmicrosoft.com::84623549-8131-40f3-b0af-46d2d7f39208" providerId="AD" clId="Web-{7C1BDFE9-29F9-BF8F-BFF2-8044CCEE1CAB}" dt="2024-11-06T16:19:43.305" v="15"/>
        <pc:sldMkLst>
          <pc:docMk/>
          <pc:sldMk cId="1575443648" sldId="273"/>
        </pc:sldMkLst>
      </pc:sldChg>
    </pc:docChg>
  </pc:docChgLst>
  <pc:docChgLst>
    <pc:chgData name="Benedetta Matcovich" userId="S::benedetta.matcovich@linksfoundation.com::43c54ac6-7456-4e95-8851-7553b5ca7a00" providerId="AD" clId="Web-{3A2E4E60-A6CC-354D-8181-E602498B95D7}"/>
    <pc:docChg chg="addSld delSld modSld">
      <pc:chgData name="Benedetta Matcovich" userId="S::benedetta.matcovich@linksfoundation.com::43c54ac6-7456-4e95-8851-7553b5ca7a00" providerId="AD" clId="Web-{3A2E4E60-A6CC-354D-8181-E602498B95D7}" dt="2024-11-27T08:34:29.455" v="13"/>
      <pc:docMkLst>
        <pc:docMk/>
      </pc:docMkLst>
      <pc:sldChg chg="modSp">
        <pc:chgData name="Benedetta Matcovich" userId="S::benedetta.matcovich@linksfoundation.com::43c54ac6-7456-4e95-8851-7553b5ca7a00" providerId="AD" clId="Web-{3A2E4E60-A6CC-354D-8181-E602498B95D7}" dt="2024-11-27T08:33:36.797" v="5" actId="14100"/>
        <pc:sldMkLst>
          <pc:docMk/>
          <pc:sldMk cId="4117443887" sldId="282"/>
        </pc:sldMkLst>
      </pc:sldChg>
      <pc:sldChg chg="del">
        <pc:chgData name="Benedetta Matcovich" userId="S::benedetta.matcovich@linksfoundation.com::43c54ac6-7456-4e95-8851-7553b5ca7a00" providerId="AD" clId="Web-{3A2E4E60-A6CC-354D-8181-E602498B95D7}" dt="2024-11-27T08:33:54.860" v="6"/>
        <pc:sldMkLst>
          <pc:docMk/>
          <pc:sldMk cId="3863008837" sldId="283"/>
        </pc:sldMkLst>
      </pc:sldChg>
      <pc:sldChg chg="del">
        <pc:chgData name="Benedetta Matcovich" userId="S::benedetta.matcovich@linksfoundation.com::43c54ac6-7456-4e95-8851-7553b5ca7a00" providerId="AD" clId="Web-{3A2E4E60-A6CC-354D-8181-E602498B95D7}" dt="2024-11-27T08:33:58.720" v="7"/>
        <pc:sldMkLst>
          <pc:docMk/>
          <pc:sldMk cId="4144152031" sldId="284"/>
        </pc:sldMkLst>
      </pc:sldChg>
      <pc:sldChg chg="del">
        <pc:chgData name="Benedetta Matcovich" userId="S::benedetta.matcovich@linksfoundation.com::43c54ac6-7456-4e95-8851-7553b5ca7a00" providerId="AD" clId="Web-{3A2E4E60-A6CC-354D-8181-E602498B95D7}" dt="2024-11-27T08:34:00.985" v="8"/>
        <pc:sldMkLst>
          <pc:docMk/>
          <pc:sldMk cId="2510809732" sldId="285"/>
        </pc:sldMkLst>
      </pc:sldChg>
      <pc:sldChg chg="add">
        <pc:chgData name="Benedetta Matcovich" userId="S::benedetta.matcovich@linksfoundation.com::43c54ac6-7456-4e95-8851-7553b5ca7a00" providerId="AD" clId="Web-{3A2E4E60-A6CC-354D-8181-E602498B95D7}" dt="2024-11-27T08:33:01.249" v="0"/>
        <pc:sldMkLst>
          <pc:docMk/>
          <pc:sldMk cId="971374964" sldId="288"/>
        </pc:sldMkLst>
      </pc:sldChg>
      <pc:sldChg chg="delSp modSp add">
        <pc:chgData name="Benedetta Matcovich" userId="S::benedetta.matcovich@linksfoundation.com::43c54ac6-7456-4e95-8851-7553b5ca7a00" providerId="AD" clId="Web-{3A2E4E60-A6CC-354D-8181-E602498B95D7}" dt="2024-11-27T08:34:29.455" v="13"/>
        <pc:sldMkLst>
          <pc:docMk/>
          <pc:sldMk cId="2677268772" sldId="289"/>
        </pc:sldMkLst>
      </pc:sldChg>
      <pc:sldChg chg="add">
        <pc:chgData name="Benedetta Matcovich" userId="S::benedetta.matcovich@linksfoundation.com::43c54ac6-7456-4e95-8851-7553b5ca7a00" providerId="AD" clId="Web-{3A2E4E60-A6CC-354D-8181-E602498B95D7}" dt="2024-11-27T08:33:19.921" v="2"/>
        <pc:sldMkLst>
          <pc:docMk/>
          <pc:sldMk cId="1824088899" sldId="290"/>
        </pc:sldMkLst>
      </pc:sldChg>
    </pc:docChg>
  </pc:docChgLst>
  <pc:docChgLst>
    <pc:chgData name="tdisansa" userId="S::tdisansa_reseau-entreprendre.org#ext#@istitutoboella.onmicrosoft.com::84623549-8131-40f3-b0af-46d2d7f39208" providerId="AD" clId="Web-{73102214-B48A-DA0D-4797-AAE97E7EE203}"/>
    <pc:docChg chg="addSld delSld modSld">
      <pc:chgData name="tdisansa" userId="S::tdisansa_reseau-entreprendre.org#ext#@istitutoboella.onmicrosoft.com::84623549-8131-40f3-b0af-46d2d7f39208" providerId="AD" clId="Web-{73102214-B48A-DA0D-4797-AAE97E7EE203}" dt="2024-11-07T07:48:21.718" v="65"/>
      <pc:docMkLst>
        <pc:docMk/>
      </pc:docMkLst>
      <pc:sldChg chg="del">
        <pc:chgData name="tdisansa" userId="S::tdisansa_reseau-entreprendre.org#ext#@istitutoboella.onmicrosoft.com::84623549-8131-40f3-b0af-46d2d7f39208" providerId="AD" clId="Web-{73102214-B48A-DA0D-4797-AAE97E7EE203}" dt="2024-11-07T07:48:21.718" v="65"/>
        <pc:sldMkLst>
          <pc:docMk/>
          <pc:sldMk cId="1642197987" sldId="261"/>
        </pc:sldMkLst>
      </pc:sldChg>
      <pc:sldChg chg="modSp">
        <pc:chgData name="tdisansa" userId="S::tdisansa_reseau-entreprendre.org#ext#@istitutoboella.onmicrosoft.com::84623549-8131-40f3-b0af-46d2d7f39208" providerId="AD" clId="Web-{73102214-B48A-DA0D-4797-AAE97E7EE203}" dt="2024-11-07T07:44:19.953" v="3" actId="14100"/>
        <pc:sldMkLst>
          <pc:docMk/>
          <pc:sldMk cId="31242872" sldId="269"/>
        </pc:sldMkLst>
      </pc:sldChg>
      <pc:sldChg chg="modSp">
        <pc:chgData name="tdisansa" userId="S::tdisansa_reseau-entreprendre.org#ext#@istitutoboella.onmicrosoft.com::84623549-8131-40f3-b0af-46d2d7f39208" providerId="AD" clId="Web-{73102214-B48A-DA0D-4797-AAE97E7EE203}" dt="2024-11-07T07:46:24.883" v="16" actId="1076"/>
        <pc:sldMkLst>
          <pc:docMk/>
          <pc:sldMk cId="1067297105" sldId="272"/>
        </pc:sldMkLst>
      </pc:sldChg>
      <pc:sldChg chg="delSp modSp add replId">
        <pc:chgData name="tdisansa" userId="S::tdisansa_reseau-entreprendre.org#ext#@istitutoboella.onmicrosoft.com::84623549-8131-40f3-b0af-46d2d7f39208" providerId="AD" clId="Web-{73102214-B48A-DA0D-4797-AAE97E7EE203}" dt="2024-11-07T07:47:25.558" v="64" actId="14100"/>
        <pc:sldMkLst>
          <pc:docMk/>
          <pc:sldMk cId="1860391395" sldId="274"/>
        </pc:sldMkLst>
      </pc:sldChg>
    </pc:docChg>
  </pc:docChgLst>
  <pc:docChgLst>
    <pc:chgData name="Mario Chiesa" userId="S::mario.chiesa@linksfoundation.com::606b5f08-46a7-4cca-8e8d-2d40f5ebd819" providerId="AD" clId="Web-{502E15A0-BD2C-495F-A43A-41958A7247B0}"/>
    <pc:docChg chg="modSld">
      <pc:chgData name="Mario Chiesa" userId="S::mario.chiesa@linksfoundation.com::606b5f08-46a7-4cca-8e8d-2d40f5ebd819" providerId="AD" clId="Web-{502E15A0-BD2C-495F-A43A-41958A7247B0}" dt="2024-11-11T10:13:06.479" v="6" actId="1076"/>
      <pc:docMkLst>
        <pc:docMk/>
      </pc:docMkLst>
      <pc:sldChg chg="modSp">
        <pc:chgData name="Mario Chiesa" userId="S::mario.chiesa@linksfoundation.com::606b5f08-46a7-4cca-8e8d-2d40f5ebd819" providerId="AD" clId="Web-{502E15A0-BD2C-495F-A43A-41958A7247B0}" dt="2024-11-11T10:10:59.428" v="2" actId="1076"/>
        <pc:sldMkLst>
          <pc:docMk/>
          <pc:sldMk cId="1476512740" sldId="260"/>
        </pc:sldMkLst>
      </pc:sldChg>
      <pc:sldChg chg="modSp">
        <pc:chgData name="Mario Chiesa" userId="S::mario.chiesa@linksfoundation.com::606b5f08-46a7-4cca-8e8d-2d40f5ebd819" providerId="AD" clId="Web-{502E15A0-BD2C-495F-A43A-41958A7247B0}" dt="2024-11-11T10:13:06.479" v="6" actId="1076"/>
        <pc:sldMkLst>
          <pc:docMk/>
          <pc:sldMk cId="3253592875" sldId="262"/>
        </pc:sldMkLst>
      </pc:sldChg>
    </pc:docChg>
  </pc:docChgLst>
  <pc:docChgLst>
    <pc:chgData name="tdisansa" userId="S::tdisansa_reseau-entreprendre.org#ext#@istitutoboella.onmicrosoft.com::84623549-8131-40f3-b0af-46d2d7f39208" providerId="AD" clId="Web-{46F96529-C3E9-AB20-D367-AEDA9648DCBB}"/>
    <pc:docChg chg="sldOrd">
      <pc:chgData name="tdisansa" userId="S::tdisansa_reseau-entreprendre.org#ext#@istitutoboella.onmicrosoft.com::84623549-8131-40f3-b0af-46d2d7f39208" providerId="AD" clId="Web-{46F96529-C3E9-AB20-D367-AEDA9648DCBB}" dt="2024-11-06T14:21:18.509" v="0"/>
      <pc:docMkLst>
        <pc:docMk/>
      </pc:docMkLst>
      <pc:sldChg chg="ord">
        <pc:chgData name="tdisansa" userId="S::tdisansa_reseau-entreprendre.org#ext#@istitutoboella.onmicrosoft.com::84623549-8131-40f3-b0af-46d2d7f39208" providerId="AD" clId="Web-{46F96529-C3E9-AB20-D367-AEDA9648DCBB}" dt="2024-11-06T14:21:18.509" v="0"/>
        <pc:sldMkLst>
          <pc:docMk/>
          <pc:sldMk cId="1642197987" sldId="261"/>
        </pc:sldMkLst>
      </pc:sldChg>
    </pc:docChg>
  </pc:docChgLst>
  <pc:docChgLst>
    <pc:chgData name="Benedetta Matcovich" userId="43c54ac6-7456-4e95-8851-7553b5ca7a00" providerId="ADAL" clId="{33BEE5A1-2DF9-484F-A856-7BA6374B3DFA}"/>
    <pc:docChg chg="undo custSel addSld delSld modSld sldOrd">
      <pc:chgData name="Benedetta Matcovich" userId="43c54ac6-7456-4e95-8851-7553b5ca7a00" providerId="ADAL" clId="{33BEE5A1-2DF9-484F-A856-7BA6374B3DFA}" dt="2024-11-29T09:11:14.932" v="1373"/>
      <pc:docMkLst>
        <pc:docMk/>
      </pc:docMkLst>
      <pc:sldChg chg="addSp delSp modSp mod">
        <pc:chgData name="Benedetta Matcovich" userId="43c54ac6-7456-4e95-8851-7553b5ca7a00" providerId="ADAL" clId="{33BEE5A1-2DF9-484F-A856-7BA6374B3DFA}" dt="2024-11-26T10:46:54.142" v="335" actId="14100"/>
        <pc:sldMkLst>
          <pc:docMk/>
          <pc:sldMk cId="3420502927" sldId="257"/>
        </pc:sldMkLst>
      </pc:sldChg>
      <pc:sldChg chg="addSp delSp modSp mod">
        <pc:chgData name="Benedetta Matcovich" userId="43c54ac6-7456-4e95-8851-7553b5ca7a00" providerId="ADAL" clId="{33BEE5A1-2DF9-484F-A856-7BA6374B3DFA}" dt="2024-11-26T11:24:56.529" v="802" actId="20577"/>
        <pc:sldMkLst>
          <pc:docMk/>
          <pc:sldMk cId="3706573009" sldId="258"/>
        </pc:sldMkLst>
      </pc:sldChg>
      <pc:sldChg chg="addSp delSp modSp mod">
        <pc:chgData name="Benedetta Matcovich" userId="43c54ac6-7456-4e95-8851-7553b5ca7a00" providerId="ADAL" clId="{33BEE5A1-2DF9-484F-A856-7BA6374B3DFA}" dt="2024-11-26T11:18:55.292" v="613" actId="1076"/>
        <pc:sldMkLst>
          <pc:docMk/>
          <pc:sldMk cId="1358691738" sldId="259"/>
        </pc:sldMkLst>
      </pc:sldChg>
      <pc:sldChg chg="addSp delSp modSp mod">
        <pc:chgData name="Benedetta Matcovich" userId="43c54ac6-7456-4e95-8851-7553b5ca7a00" providerId="ADAL" clId="{33BEE5A1-2DF9-484F-A856-7BA6374B3DFA}" dt="2024-11-26T11:16:58.092" v="590" actId="1076"/>
        <pc:sldMkLst>
          <pc:docMk/>
          <pc:sldMk cId="1476512740" sldId="260"/>
        </pc:sldMkLst>
      </pc:sldChg>
      <pc:sldChg chg="addSp delSp modSp mod ord">
        <pc:chgData name="Benedetta Matcovich" userId="43c54ac6-7456-4e95-8851-7553b5ca7a00" providerId="ADAL" clId="{33BEE5A1-2DF9-484F-A856-7BA6374B3DFA}" dt="2024-11-26T11:01:54.161" v="507" actId="1076"/>
        <pc:sldMkLst>
          <pc:docMk/>
          <pc:sldMk cId="3253592875" sldId="262"/>
        </pc:sldMkLst>
      </pc:sldChg>
      <pc:sldChg chg="addSp delSp modSp mod">
        <pc:chgData name="Benedetta Matcovich" userId="43c54ac6-7456-4e95-8851-7553b5ca7a00" providerId="ADAL" clId="{33BEE5A1-2DF9-484F-A856-7BA6374B3DFA}" dt="2024-11-26T11:19:31.162" v="622"/>
        <pc:sldMkLst>
          <pc:docMk/>
          <pc:sldMk cId="3572889393" sldId="264"/>
        </pc:sldMkLst>
      </pc:sldChg>
      <pc:sldChg chg="addSp delSp modSp mod">
        <pc:chgData name="Benedetta Matcovich" userId="43c54ac6-7456-4e95-8851-7553b5ca7a00" providerId="ADAL" clId="{33BEE5A1-2DF9-484F-A856-7BA6374B3DFA}" dt="2024-11-26T11:24:20.562" v="753" actId="255"/>
        <pc:sldMkLst>
          <pc:docMk/>
          <pc:sldMk cId="31242872" sldId="269"/>
        </pc:sldMkLst>
      </pc:sldChg>
      <pc:sldChg chg="addSp delSp modSp mod">
        <pc:chgData name="Benedetta Matcovich" userId="43c54ac6-7456-4e95-8851-7553b5ca7a00" providerId="ADAL" clId="{33BEE5A1-2DF9-484F-A856-7BA6374B3DFA}" dt="2024-11-26T11:25:36.178" v="810"/>
        <pc:sldMkLst>
          <pc:docMk/>
          <pc:sldMk cId="1067297105" sldId="272"/>
        </pc:sldMkLst>
      </pc:sldChg>
      <pc:sldChg chg="addSp delSp modSp mod">
        <pc:chgData name="Benedetta Matcovich" userId="43c54ac6-7456-4e95-8851-7553b5ca7a00" providerId="ADAL" clId="{33BEE5A1-2DF9-484F-A856-7BA6374B3DFA}" dt="2024-11-26T10:16:33.984" v="151" actId="1076"/>
        <pc:sldMkLst>
          <pc:docMk/>
          <pc:sldMk cId="1860391395" sldId="274"/>
        </pc:sldMkLst>
      </pc:sldChg>
      <pc:sldChg chg="addSp delSp modSp mod">
        <pc:chgData name="Benedetta Matcovich" userId="43c54ac6-7456-4e95-8851-7553b5ca7a00" providerId="ADAL" clId="{33BEE5A1-2DF9-484F-A856-7BA6374B3DFA}" dt="2024-11-26T11:21:57.174" v="703" actId="1076"/>
        <pc:sldMkLst>
          <pc:docMk/>
          <pc:sldMk cId="4141374683" sldId="275"/>
        </pc:sldMkLst>
      </pc:sldChg>
      <pc:sldChg chg="addSp delSp modSp del mod">
        <pc:chgData name="Benedetta Matcovich" userId="43c54ac6-7456-4e95-8851-7553b5ca7a00" providerId="ADAL" clId="{33BEE5A1-2DF9-484F-A856-7BA6374B3DFA}" dt="2024-11-26T11:22:00.546" v="704" actId="47"/>
        <pc:sldMkLst>
          <pc:docMk/>
          <pc:sldMk cId="3347761367" sldId="276"/>
        </pc:sldMkLst>
      </pc:sldChg>
      <pc:sldChg chg="addSp delSp modSp mod">
        <pc:chgData name="Benedetta Matcovich" userId="43c54ac6-7456-4e95-8851-7553b5ca7a00" providerId="ADAL" clId="{33BEE5A1-2DF9-484F-A856-7BA6374B3DFA}" dt="2024-11-26T11:56:59.616" v="1128"/>
        <pc:sldMkLst>
          <pc:docMk/>
          <pc:sldMk cId="1067325717" sldId="277"/>
        </pc:sldMkLst>
      </pc:sldChg>
      <pc:sldChg chg="add del">
        <pc:chgData name="Benedetta Matcovich" userId="43c54ac6-7456-4e95-8851-7553b5ca7a00" providerId="ADAL" clId="{33BEE5A1-2DF9-484F-A856-7BA6374B3DFA}" dt="2024-11-26T10:30:11.156" v="158" actId="47"/>
        <pc:sldMkLst>
          <pc:docMk/>
          <pc:sldMk cId="1979398238" sldId="278"/>
        </pc:sldMkLst>
      </pc:sldChg>
      <pc:sldChg chg="add del">
        <pc:chgData name="Benedetta Matcovich" userId="43c54ac6-7456-4e95-8851-7553b5ca7a00" providerId="ADAL" clId="{33BEE5A1-2DF9-484F-A856-7BA6374B3DFA}" dt="2024-11-26T10:30:12.809" v="159" actId="47"/>
        <pc:sldMkLst>
          <pc:docMk/>
          <pc:sldMk cId="268838616" sldId="279"/>
        </pc:sldMkLst>
      </pc:sldChg>
      <pc:sldChg chg="add del">
        <pc:chgData name="Benedetta Matcovich" userId="43c54ac6-7456-4e95-8851-7553b5ca7a00" providerId="ADAL" clId="{33BEE5A1-2DF9-484F-A856-7BA6374B3DFA}" dt="2024-11-26T10:30:14.584" v="160" actId="47"/>
        <pc:sldMkLst>
          <pc:docMk/>
          <pc:sldMk cId="2972570978" sldId="280"/>
        </pc:sldMkLst>
      </pc:sldChg>
      <pc:sldChg chg="add del">
        <pc:chgData name="Benedetta Matcovich" userId="43c54ac6-7456-4e95-8851-7553b5ca7a00" providerId="ADAL" clId="{33BEE5A1-2DF9-484F-A856-7BA6374B3DFA}" dt="2024-11-26T10:30:17.939" v="161" actId="47"/>
        <pc:sldMkLst>
          <pc:docMk/>
          <pc:sldMk cId="1766150297" sldId="281"/>
        </pc:sldMkLst>
      </pc:sldChg>
      <pc:sldChg chg="addSp delSp modSp add mod">
        <pc:chgData name="Benedetta Matcovich" userId="43c54ac6-7456-4e95-8851-7553b5ca7a00" providerId="ADAL" clId="{33BEE5A1-2DF9-484F-A856-7BA6374B3DFA}" dt="2024-11-26T11:28:38.996" v="840" actId="1076"/>
        <pc:sldMkLst>
          <pc:docMk/>
          <pc:sldMk cId="4117443887" sldId="282"/>
        </pc:sldMkLst>
      </pc:sldChg>
      <pc:sldChg chg="addSp delSp modSp add mod">
        <pc:chgData name="Benedetta Matcovich" userId="43c54ac6-7456-4e95-8851-7553b5ca7a00" providerId="ADAL" clId="{33BEE5A1-2DF9-484F-A856-7BA6374B3DFA}" dt="2024-11-26T11:55:58.122" v="1114" actId="14100"/>
        <pc:sldMkLst>
          <pc:docMk/>
          <pc:sldMk cId="3863008837" sldId="283"/>
        </pc:sldMkLst>
      </pc:sldChg>
      <pc:sldChg chg="addSp delSp modSp add mod">
        <pc:chgData name="Benedetta Matcovich" userId="43c54ac6-7456-4e95-8851-7553b5ca7a00" providerId="ADAL" clId="{33BEE5A1-2DF9-484F-A856-7BA6374B3DFA}" dt="2024-11-26T12:00:59.379" v="1130"/>
        <pc:sldMkLst>
          <pc:docMk/>
          <pc:sldMk cId="4144152031" sldId="284"/>
        </pc:sldMkLst>
      </pc:sldChg>
      <pc:sldChg chg="addSp delSp modSp add mod">
        <pc:chgData name="Benedetta Matcovich" userId="43c54ac6-7456-4e95-8851-7553b5ca7a00" providerId="ADAL" clId="{33BEE5A1-2DF9-484F-A856-7BA6374B3DFA}" dt="2024-11-26T12:02:08.850" v="1135" actId="1076"/>
        <pc:sldMkLst>
          <pc:docMk/>
          <pc:sldMk cId="2510809732" sldId="285"/>
        </pc:sldMkLst>
      </pc:sldChg>
      <pc:sldChg chg="add del">
        <pc:chgData name="Benedetta Matcovich" userId="43c54ac6-7456-4e95-8851-7553b5ca7a00" providerId="ADAL" clId="{33BEE5A1-2DF9-484F-A856-7BA6374B3DFA}" dt="2024-11-26T10:30:20.651" v="162" actId="47"/>
        <pc:sldMkLst>
          <pc:docMk/>
          <pc:sldMk cId="1416540453" sldId="286"/>
        </pc:sldMkLst>
      </pc:sldChg>
      <pc:sldChg chg="modSp mod">
        <pc:chgData name="Benedetta Matcovich" userId="43c54ac6-7456-4e95-8851-7553b5ca7a00" providerId="ADAL" clId="{33BEE5A1-2DF9-484F-A856-7BA6374B3DFA}" dt="2024-11-26T12:01:09.719" v="1133" actId="1076"/>
        <pc:sldMkLst>
          <pc:docMk/>
          <pc:sldMk cId="4285463971" sldId="286"/>
        </pc:sldMkLst>
      </pc:sldChg>
      <pc:sldChg chg="add del">
        <pc:chgData name="Benedetta Matcovich" userId="43c54ac6-7456-4e95-8851-7553b5ca7a00" providerId="ADAL" clId="{33BEE5A1-2DF9-484F-A856-7BA6374B3DFA}" dt="2024-11-26T10:30:22.672" v="163" actId="47"/>
        <pc:sldMkLst>
          <pc:docMk/>
          <pc:sldMk cId="1348783237" sldId="287"/>
        </pc:sldMkLst>
      </pc:sldChg>
      <pc:sldChg chg="add del setBg">
        <pc:chgData name="Benedetta Matcovich" userId="43c54ac6-7456-4e95-8851-7553b5ca7a00" providerId="ADAL" clId="{33BEE5A1-2DF9-484F-A856-7BA6374B3DFA}" dt="2024-11-26T11:17:04.129" v="592"/>
        <pc:sldMkLst>
          <pc:docMk/>
          <pc:sldMk cId="2204934014" sldId="287"/>
        </pc:sldMkLst>
      </pc:sldChg>
      <pc:sldChg chg="modSp add mod">
        <pc:chgData name="Benedetta Matcovich" userId="43c54ac6-7456-4e95-8851-7553b5ca7a00" providerId="ADAL" clId="{33BEE5A1-2DF9-484F-A856-7BA6374B3DFA}" dt="2024-11-26T11:21:51.264" v="702" actId="1076"/>
        <pc:sldMkLst>
          <pc:docMk/>
          <pc:sldMk cId="3155786440" sldId="287"/>
        </pc:sldMkLst>
      </pc:sldChg>
      <pc:sldChg chg="add del">
        <pc:chgData name="Benedetta Matcovich" userId="43c54ac6-7456-4e95-8851-7553b5ca7a00" providerId="ADAL" clId="{33BEE5A1-2DF9-484F-A856-7BA6374B3DFA}" dt="2024-11-26T10:30:24.474" v="164" actId="47"/>
        <pc:sldMkLst>
          <pc:docMk/>
          <pc:sldMk cId="133828286" sldId="288"/>
        </pc:sldMkLst>
      </pc:sldChg>
      <pc:sldChg chg="addSp delSp modSp mod">
        <pc:chgData name="Benedetta Matcovich" userId="43c54ac6-7456-4e95-8851-7553b5ca7a00" providerId="ADAL" clId="{33BEE5A1-2DF9-484F-A856-7BA6374B3DFA}" dt="2024-11-29T09:11:10.682" v="1371"/>
        <pc:sldMkLst>
          <pc:docMk/>
          <pc:sldMk cId="971374964" sldId="288"/>
        </pc:sldMkLst>
      </pc:sldChg>
      <pc:sldChg chg="addSp delSp modSp mod">
        <pc:chgData name="Benedetta Matcovich" userId="43c54ac6-7456-4e95-8851-7553b5ca7a00" providerId="ADAL" clId="{33BEE5A1-2DF9-484F-A856-7BA6374B3DFA}" dt="2024-11-29T09:11:14.932" v="1373"/>
        <pc:sldMkLst>
          <pc:docMk/>
          <pc:sldMk cId="2677268772" sldId="289"/>
        </pc:sldMkLst>
      </pc:sldChg>
      <pc:sldChg chg="add del">
        <pc:chgData name="Benedetta Matcovich" userId="43c54ac6-7456-4e95-8851-7553b5ca7a00" providerId="ADAL" clId="{33BEE5A1-2DF9-484F-A856-7BA6374B3DFA}" dt="2024-11-26T10:30:26.029" v="165" actId="47"/>
        <pc:sldMkLst>
          <pc:docMk/>
          <pc:sldMk cId="2719983804" sldId="289"/>
        </pc:sldMkLst>
      </pc:sldChg>
      <pc:sldChg chg="addSp delSp modSp mod">
        <pc:chgData name="Benedetta Matcovich" userId="43c54ac6-7456-4e95-8851-7553b5ca7a00" providerId="ADAL" clId="{33BEE5A1-2DF9-484F-A856-7BA6374B3DFA}" dt="2024-11-29T09:10:55.962" v="1369" actId="1076"/>
        <pc:sldMkLst>
          <pc:docMk/>
          <pc:sldMk cId="1824088899" sldId="290"/>
        </pc:sldMkLst>
      </pc:sldChg>
    </pc:docChg>
  </pc:docChgLst>
  <pc:docChgLst>
    <pc:chgData name="Benedetta Matcovich" userId="S::benedetta.matcovich@linksfoundation.com::43c54ac6-7456-4e95-8851-7553b5ca7a00" providerId="AD" clId="Web-{771B12C7-9137-1956-FCF4-10FE6229D89A}"/>
    <pc:docChg chg="addSld delSld modSld">
      <pc:chgData name="Benedetta Matcovich" userId="S::benedetta.matcovich@linksfoundation.com::43c54ac6-7456-4e95-8851-7553b5ca7a00" providerId="AD" clId="Web-{771B12C7-9137-1956-FCF4-10FE6229D89A}" dt="2025-02-06T15:36:55.076" v="187"/>
      <pc:docMkLst>
        <pc:docMk/>
      </pc:docMkLst>
      <pc:sldChg chg="modSp">
        <pc:chgData name="Benedetta Matcovich" userId="S::benedetta.matcovich@linksfoundation.com::43c54ac6-7456-4e95-8851-7553b5ca7a00" providerId="AD" clId="Web-{771B12C7-9137-1956-FCF4-10FE6229D89A}" dt="2025-02-06T15:18:22.666" v="36" actId="1076"/>
        <pc:sldMkLst>
          <pc:docMk/>
          <pc:sldMk cId="3420502927" sldId="257"/>
        </pc:sldMkLst>
        <pc:picChg chg="mod">
          <ac:chgData name="Benedetta Matcovich" userId="S::benedetta.matcovich@linksfoundation.com::43c54ac6-7456-4e95-8851-7553b5ca7a00" providerId="AD" clId="Web-{771B12C7-9137-1956-FCF4-10FE6229D89A}" dt="2025-02-06T15:18:22.666" v="36" actId="1076"/>
          <ac:picMkLst>
            <pc:docMk/>
            <pc:sldMk cId="3420502927" sldId="257"/>
            <ac:picMk id="7" creationId="{970FAFAB-B08D-2D6C-790A-FE7A2DD47279}"/>
          </ac:picMkLst>
        </pc:picChg>
      </pc:sldChg>
      <pc:sldChg chg="addSp delSp modSp">
        <pc:chgData name="Benedetta Matcovich" userId="S::benedetta.matcovich@linksfoundation.com::43c54ac6-7456-4e95-8851-7553b5ca7a00" providerId="AD" clId="Web-{771B12C7-9137-1956-FCF4-10FE6229D89A}" dt="2025-02-06T15:18:17.728" v="35" actId="1076"/>
        <pc:sldMkLst>
          <pc:docMk/>
          <pc:sldMk cId="1476512740" sldId="260"/>
        </pc:sldMkLst>
      </pc:sldChg>
      <pc:sldChg chg="addSp modSp">
        <pc:chgData name="Benedetta Matcovich" userId="S::benedetta.matcovich@linksfoundation.com::43c54ac6-7456-4e95-8851-7553b5ca7a00" providerId="AD" clId="Web-{771B12C7-9137-1956-FCF4-10FE6229D89A}" dt="2025-02-06T15:16:31.131" v="20" actId="1076"/>
        <pc:sldMkLst>
          <pc:docMk/>
          <pc:sldMk cId="1067325717" sldId="277"/>
        </pc:sldMkLst>
        <pc:spChg chg="mod">
          <ac:chgData name="Benedetta Matcovich" userId="S::benedetta.matcovich@linksfoundation.com::43c54ac6-7456-4e95-8851-7553b5ca7a00" providerId="AD" clId="Web-{771B12C7-9137-1956-FCF4-10FE6229D89A}" dt="2025-02-06T15:16:19.334" v="17" actId="1076"/>
          <ac:spMkLst>
            <pc:docMk/>
            <pc:sldMk cId="1067325717" sldId="277"/>
            <ac:spMk id="4" creationId="{03B7B8D7-1FCB-FB74-CAAC-DDB3E6822A82}"/>
          </ac:spMkLst>
        </pc:spChg>
      </pc:sldChg>
      <pc:sldChg chg="del">
        <pc:chgData name="Benedetta Matcovich" userId="S::benedetta.matcovich@linksfoundation.com::43c54ac6-7456-4e95-8851-7553b5ca7a00" providerId="AD" clId="Web-{771B12C7-9137-1956-FCF4-10FE6229D89A}" dt="2025-02-06T15:14:17.049" v="1"/>
        <pc:sldMkLst>
          <pc:docMk/>
          <pc:sldMk cId="4117443887" sldId="282"/>
        </pc:sldMkLst>
      </pc:sldChg>
      <pc:sldChg chg="delSp modSp del">
        <pc:chgData name="Benedetta Matcovich" userId="S::benedetta.matcovich@linksfoundation.com::43c54ac6-7456-4e95-8851-7553b5ca7a00" providerId="AD" clId="Web-{771B12C7-9137-1956-FCF4-10FE6229D89A}" dt="2025-02-06T15:17:16.351" v="21"/>
        <pc:sldMkLst>
          <pc:docMk/>
          <pc:sldMk cId="4285463971" sldId="286"/>
        </pc:sldMkLst>
      </pc:sldChg>
      <pc:sldChg chg="del">
        <pc:chgData name="Benedetta Matcovich" userId="S::benedetta.matcovich@linksfoundation.com::43c54ac6-7456-4e95-8851-7553b5ca7a00" providerId="AD" clId="Web-{771B12C7-9137-1956-FCF4-10FE6229D89A}" dt="2025-02-06T15:15:15.457" v="4"/>
        <pc:sldMkLst>
          <pc:docMk/>
          <pc:sldMk cId="971374964" sldId="288"/>
        </pc:sldMkLst>
      </pc:sldChg>
      <pc:sldChg chg="del">
        <pc:chgData name="Benedetta Matcovich" userId="S::benedetta.matcovich@linksfoundation.com::43c54ac6-7456-4e95-8851-7553b5ca7a00" providerId="AD" clId="Web-{771B12C7-9137-1956-FCF4-10FE6229D89A}" dt="2025-02-06T15:15:17.082" v="5"/>
        <pc:sldMkLst>
          <pc:docMk/>
          <pc:sldMk cId="2677268772" sldId="289"/>
        </pc:sldMkLst>
      </pc:sldChg>
      <pc:sldChg chg="del">
        <pc:chgData name="Benedetta Matcovich" userId="S::benedetta.matcovich@linksfoundation.com::43c54ac6-7456-4e95-8851-7553b5ca7a00" providerId="AD" clId="Web-{771B12C7-9137-1956-FCF4-10FE6229D89A}" dt="2025-02-06T15:15:11.582" v="3"/>
        <pc:sldMkLst>
          <pc:docMk/>
          <pc:sldMk cId="1824088899" sldId="290"/>
        </pc:sldMkLst>
      </pc:sldChg>
      <pc:sldChg chg="addSp delSp modSp add">
        <pc:chgData name="Benedetta Matcovich" userId="S::benedetta.matcovich@linksfoundation.com::43c54ac6-7456-4e95-8851-7553b5ca7a00" providerId="AD" clId="Web-{771B12C7-9137-1956-FCF4-10FE6229D89A}" dt="2025-02-06T15:36:55.076" v="187"/>
        <pc:sldMkLst>
          <pc:docMk/>
          <pc:sldMk cId="2405543440" sldId="291"/>
        </pc:sldMkLst>
      </pc:sldChg>
      <pc:sldChg chg="addSp delSp modSp add">
        <pc:chgData name="Benedetta Matcovich" userId="S::benedetta.matcovich@linksfoundation.com::43c54ac6-7456-4e95-8851-7553b5ca7a00" providerId="AD" clId="Web-{771B12C7-9137-1956-FCF4-10FE6229D89A}" dt="2025-02-06T15:36:06.465" v="176" actId="1076"/>
        <pc:sldMkLst>
          <pc:docMk/>
          <pc:sldMk cId="2696732729" sldId="304"/>
        </pc:sldMkLst>
      </pc:sldChg>
    </pc:docChg>
  </pc:docChgLst>
  <pc:docChgLst>
    <pc:chgData name="tdisansa" userId="S::tdisansa_reseau-entreprendre.org#ext#@istitutoboella.onmicrosoft.com::84623549-8131-40f3-b0af-46d2d7f39208" providerId="AD" clId="Web-{317DC0CC-51AE-FD3B-7460-08952CE294DF}"/>
    <pc:docChg chg="addSld delSld modSld sldOrd">
      <pc:chgData name="tdisansa" userId="S::tdisansa_reseau-entreprendre.org#ext#@istitutoboella.onmicrosoft.com::84623549-8131-40f3-b0af-46d2d7f39208" providerId="AD" clId="Web-{317DC0CC-51AE-FD3B-7460-08952CE294DF}" dt="2024-11-07T16:27:05.918" v="44" actId="20577"/>
      <pc:docMkLst>
        <pc:docMk/>
      </pc:docMkLst>
      <pc:sldChg chg="addSp delSp modSp add">
        <pc:chgData name="tdisansa" userId="S::tdisansa_reseau-entreprendre.org#ext#@istitutoboella.onmicrosoft.com::84623549-8131-40f3-b0af-46d2d7f39208" providerId="AD" clId="Web-{317DC0CC-51AE-FD3B-7460-08952CE294DF}" dt="2024-11-07T16:22:06.688" v="14"/>
        <pc:sldMkLst>
          <pc:docMk/>
          <pc:sldMk cId="1358691738" sldId="259"/>
        </pc:sldMkLst>
      </pc:sldChg>
      <pc:sldChg chg="modSp">
        <pc:chgData name="tdisansa" userId="S::tdisansa_reseau-entreprendre.org#ext#@istitutoboella.onmicrosoft.com::84623549-8131-40f3-b0af-46d2d7f39208" providerId="AD" clId="Web-{317DC0CC-51AE-FD3B-7460-08952CE294DF}" dt="2024-11-07T16:27:05.918" v="44" actId="20577"/>
        <pc:sldMkLst>
          <pc:docMk/>
          <pc:sldMk cId="3253592875" sldId="262"/>
        </pc:sldMkLst>
      </pc:sldChg>
      <pc:sldChg chg="modSp del">
        <pc:chgData name="tdisansa" userId="S::tdisansa_reseau-entreprendre.org#ext#@istitutoboella.onmicrosoft.com::84623549-8131-40f3-b0af-46d2d7f39208" providerId="AD" clId="Web-{317DC0CC-51AE-FD3B-7460-08952CE294DF}" dt="2024-11-07T16:22:20.095" v="15"/>
        <pc:sldMkLst>
          <pc:docMk/>
          <pc:sldMk cId="475590200" sldId="263"/>
        </pc:sldMkLst>
      </pc:sldChg>
      <pc:sldChg chg="modSp">
        <pc:chgData name="tdisansa" userId="S::tdisansa_reseau-entreprendre.org#ext#@istitutoboella.onmicrosoft.com::84623549-8131-40f3-b0af-46d2d7f39208" providerId="AD" clId="Web-{317DC0CC-51AE-FD3B-7460-08952CE294DF}" dt="2024-11-07T16:22:54.940" v="16" actId="20577"/>
        <pc:sldMkLst>
          <pc:docMk/>
          <pc:sldMk cId="3572889393" sldId="264"/>
        </pc:sldMkLst>
      </pc:sldChg>
      <pc:sldChg chg="addSp delSp">
        <pc:chgData name="tdisansa" userId="S::tdisansa_reseau-entreprendre.org#ext#@istitutoboella.onmicrosoft.com::84623549-8131-40f3-b0af-46d2d7f39208" providerId="AD" clId="Web-{317DC0CC-51AE-FD3B-7460-08952CE294DF}" dt="2024-11-07T16:23:09.097" v="18"/>
        <pc:sldMkLst>
          <pc:docMk/>
          <pc:sldMk cId="1543313147" sldId="266"/>
        </pc:sldMkLst>
      </pc:sldChg>
      <pc:sldChg chg="del">
        <pc:chgData name="tdisansa" userId="S::tdisansa_reseau-entreprendre.org#ext#@istitutoboella.onmicrosoft.com::84623549-8131-40f3-b0af-46d2d7f39208" providerId="AD" clId="Web-{317DC0CC-51AE-FD3B-7460-08952CE294DF}" dt="2024-11-07T16:24:52.163" v="37"/>
        <pc:sldMkLst>
          <pc:docMk/>
          <pc:sldMk cId="2901807412" sldId="267"/>
        </pc:sldMkLst>
      </pc:sldChg>
      <pc:sldChg chg="del">
        <pc:chgData name="tdisansa" userId="S::tdisansa_reseau-entreprendre.org#ext#@istitutoboella.onmicrosoft.com::84623549-8131-40f3-b0af-46d2d7f39208" providerId="AD" clId="Web-{317DC0CC-51AE-FD3B-7460-08952CE294DF}" dt="2024-11-07T16:24:52.163" v="36"/>
        <pc:sldMkLst>
          <pc:docMk/>
          <pc:sldMk cId="3878428406" sldId="268"/>
        </pc:sldMkLst>
      </pc:sldChg>
      <pc:sldChg chg="modSp del">
        <pc:chgData name="tdisansa" userId="S::tdisansa_reseau-entreprendre.org#ext#@istitutoboella.onmicrosoft.com::84623549-8131-40f3-b0af-46d2d7f39208" providerId="AD" clId="Web-{317DC0CC-51AE-FD3B-7460-08952CE294DF}" dt="2024-11-07T16:25:32.711" v="41"/>
        <pc:sldMkLst>
          <pc:docMk/>
          <pc:sldMk cId="1575443648" sldId="273"/>
        </pc:sldMkLst>
      </pc:sldChg>
      <pc:sldChg chg="addSp delSp modSp add">
        <pc:chgData name="tdisansa" userId="S::tdisansa_reseau-entreprendre.org#ext#@istitutoboella.onmicrosoft.com::84623549-8131-40f3-b0af-46d2d7f39208" providerId="AD" clId="Web-{317DC0CC-51AE-FD3B-7460-08952CE294DF}" dt="2024-11-07T16:24:23.506" v="31"/>
        <pc:sldMkLst>
          <pc:docMk/>
          <pc:sldMk cId="4141374683" sldId="275"/>
        </pc:sldMkLst>
      </pc:sldChg>
      <pc:sldChg chg="addSp add replId">
        <pc:chgData name="tdisansa" userId="S::tdisansa_reseau-entreprendre.org#ext#@istitutoboella.onmicrosoft.com::84623549-8131-40f3-b0af-46d2d7f39208" providerId="AD" clId="Web-{317DC0CC-51AE-FD3B-7460-08952CE294DF}" dt="2024-11-07T16:24:39.288" v="35"/>
        <pc:sldMkLst>
          <pc:docMk/>
          <pc:sldMk cId="3347761367" sldId="276"/>
        </pc:sldMkLst>
      </pc:sldChg>
      <pc:sldChg chg="addSp add ord replId">
        <pc:chgData name="tdisansa" userId="S::tdisansa_reseau-entreprendre.org#ext#@istitutoboella.onmicrosoft.com::84623549-8131-40f3-b0af-46d2d7f39208" providerId="AD" clId="Web-{317DC0CC-51AE-FD3B-7460-08952CE294DF}" dt="2024-11-07T16:25:15.898" v="40"/>
        <pc:sldMkLst>
          <pc:docMk/>
          <pc:sldMk cId="1067325717" sldId="277"/>
        </pc:sldMkLst>
      </pc:sldChg>
    </pc:docChg>
  </pc:docChgLst>
  <pc:docChgLst>
    <pc:chgData name="Antonella Frisiello" userId="e5401411-7e1f-4512-9c2d-76fb58cdf066" providerId="ADAL" clId="{389E4AF3-DECE-4AF0-A3A5-1E714984FEC7}"/>
    <pc:docChg chg="modSld">
      <pc:chgData name="Antonella Frisiello" userId="e5401411-7e1f-4512-9c2d-76fb58cdf066" providerId="ADAL" clId="{389E4AF3-DECE-4AF0-A3A5-1E714984FEC7}" dt="2025-04-01T11:01:26.659" v="2" actId="20577"/>
      <pc:docMkLst>
        <pc:docMk/>
      </pc:docMkLst>
      <pc:sldChg chg="modSp mod">
        <pc:chgData name="Antonella Frisiello" userId="e5401411-7e1f-4512-9c2d-76fb58cdf066" providerId="ADAL" clId="{389E4AF3-DECE-4AF0-A3A5-1E714984FEC7}" dt="2025-04-01T11:01:26.659" v="2" actId="20577"/>
        <pc:sldMkLst>
          <pc:docMk/>
          <pc:sldMk cId="4141374683" sldId="275"/>
        </pc:sldMkLst>
        <pc:spChg chg="mod">
          <ac:chgData name="Antonella Frisiello" userId="e5401411-7e1f-4512-9c2d-76fb58cdf066" providerId="ADAL" clId="{389E4AF3-DECE-4AF0-A3A5-1E714984FEC7}" dt="2025-04-01T11:01:26.659" v="2" actId="20577"/>
          <ac:spMkLst>
            <pc:docMk/>
            <pc:sldMk cId="4141374683" sldId="275"/>
            <ac:spMk id="13" creationId="{11B28741-56A7-AB4E-B130-F4E94D372EBD}"/>
          </ac:spMkLst>
        </pc:spChg>
      </pc:sldChg>
      <pc:sldChg chg="modSp mod">
        <pc:chgData name="Antonella Frisiello" userId="e5401411-7e1f-4512-9c2d-76fb58cdf066" providerId="ADAL" clId="{389E4AF3-DECE-4AF0-A3A5-1E714984FEC7}" dt="2025-04-01T11:01:04.723" v="0" actId="20577"/>
        <pc:sldMkLst>
          <pc:docMk/>
          <pc:sldMk cId="1067325717" sldId="277"/>
        </pc:sldMkLst>
        <pc:spChg chg="mod">
          <ac:chgData name="Antonella Frisiello" userId="e5401411-7e1f-4512-9c2d-76fb58cdf066" providerId="ADAL" clId="{389E4AF3-DECE-4AF0-A3A5-1E714984FEC7}" dt="2025-04-01T11:01:04.723" v="0" actId="20577"/>
          <ac:spMkLst>
            <pc:docMk/>
            <pc:sldMk cId="1067325717" sldId="277"/>
            <ac:spMk id="4" creationId="{03B7B8D7-1FCB-FB74-CAAC-DDB3E6822A82}"/>
          </ac:spMkLst>
        </pc:spChg>
      </pc:sldChg>
    </pc:docChg>
  </pc:docChgLst>
  <pc:docChgLst>
    <pc:chgData name="Giuseppe Rizzo" userId="99cf8b16-912b-410b-8070-259eb537d082" providerId="ADAL" clId="{110E2B02-43B8-4BF4-A335-BBA26266A132}"/>
    <pc:docChg chg="undo custSel addSld delSld modSld sldOrd">
      <pc:chgData name="Giuseppe Rizzo" userId="99cf8b16-912b-410b-8070-259eb537d082" providerId="ADAL" clId="{110E2B02-43B8-4BF4-A335-BBA26266A132}" dt="2024-12-01T10:21:10.171" v="596" actId="47"/>
      <pc:docMkLst>
        <pc:docMk/>
      </pc:docMkLst>
      <pc:sldChg chg="add del mod ord modShow">
        <pc:chgData name="Giuseppe Rizzo" userId="99cf8b16-912b-410b-8070-259eb537d082" providerId="ADAL" clId="{110E2B02-43B8-4BF4-A335-BBA26266A132}" dt="2024-12-01T10:21:10.171" v="596" actId="47"/>
        <pc:sldMkLst>
          <pc:docMk/>
          <pc:sldMk cId="552449880" sldId="256"/>
        </pc:sldMkLst>
      </pc:sldChg>
      <pc:sldChg chg="addSp delSp modSp mod">
        <pc:chgData name="Giuseppe Rizzo" userId="99cf8b16-912b-410b-8070-259eb537d082" providerId="ADAL" clId="{110E2B02-43B8-4BF4-A335-BBA26266A132}" dt="2024-11-27T11:10:19.550" v="577" actId="20577"/>
        <pc:sldMkLst>
          <pc:docMk/>
          <pc:sldMk cId="3420502927" sldId="257"/>
        </pc:sldMkLst>
      </pc:sldChg>
      <pc:sldChg chg="modSp mod">
        <pc:chgData name="Giuseppe Rizzo" userId="99cf8b16-912b-410b-8070-259eb537d082" providerId="ADAL" clId="{110E2B02-43B8-4BF4-A335-BBA26266A132}" dt="2024-11-27T11:10:26.526" v="579" actId="20577"/>
        <pc:sldMkLst>
          <pc:docMk/>
          <pc:sldMk cId="3706573009" sldId="258"/>
        </pc:sldMkLst>
      </pc:sldChg>
      <pc:sldChg chg="modSp mod">
        <pc:chgData name="Giuseppe Rizzo" userId="99cf8b16-912b-410b-8070-259eb537d082" providerId="ADAL" clId="{110E2B02-43B8-4BF4-A335-BBA26266A132}" dt="2024-11-27T08:32:44.808" v="564" actId="20577"/>
        <pc:sldMkLst>
          <pc:docMk/>
          <pc:sldMk cId="1358691738" sldId="259"/>
        </pc:sldMkLst>
      </pc:sldChg>
      <pc:sldChg chg="add del mod ord modShow">
        <pc:chgData name="Giuseppe Rizzo" userId="99cf8b16-912b-410b-8070-259eb537d082" providerId="ADAL" clId="{110E2B02-43B8-4BF4-A335-BBA26266A132}" dt="2024-12-01T10:21:08.957" v="594" actId="47"/>
        <pc:sldMkLst>
          <pc:docMk/>
          <pc:sldMk cId="1543313147" sldId="266"/>
        </pc:sldMkLst>
      </pc:sldChg>
      <pc:sldChg chg="modNotesTx">
        <pc:chgData name="Giuseppe Rizzo" userId="99cf8b16-912b-410b-8070-259eb537d082" providerId="ADAL" clId="{110E2B02-43B8-4BF4-A335-BBA26266A132}" dt="2024-11-29T10:12:52.303" v="590" actId="20577"/>
        <pc:sldMkLst>
          <pc:docMk/>
          <pc:sldMk cId="31242872" sldId="269"/>
        </pc:sldMkLst>
      </pc:sldChg>
      <pc:sldChg chg="addSp delSp modSp mod">
        <pc:chgData name="Giuseppe Rizzo" userId="99cf8b16-912b-410b-8070-259eb537d082" providerId="ADAL" clId="{110E2B02-43B8-4BF4-A335-BBA26266A132}" dt="2024-11-27T08:33:21.318" v="566" actId="1076"/>
        <pc:sldMkLst>
          <pc:docMk/>
          <pc:sldMk cId="1067297105" sldId="272"/>
        </pc:sldMkLst>
      </pc:sldChg>
      <pc:sldChg chg="add del mod ord modShow">
        <pc:chgData name="Giuseppe Rizzo" userId="99cf8b16-912b-410b-8070-259eb537d082" providerId="ADAL" clId="{110E2B02-43B8-4BF4-A335-BBA26266A132}" dt="2024-12-01T10:21:09.700" v="595" actId="47"/>
        <pc:sldMkLst>
          <pc:docMk/>
          <pc:sldMk cId="1860391395" sldId="274"/>
        </pc:sldMkLst>
      </pc:sldChg>
      <pc:sldChg chg="modSp mod modNotesTx">
        <pc:chgData name="Giuseppe Rizzo" userId="99cf8b16-912b-410b-8070-259eb537d082" providerId="ADAL" clId="{110E2B02-43B8-4BF4-A335-BBA26266A132}" dt="2024-11-26T10:12:53.119" v="28" actId="20577"/>
        <pc:sldMkLst>
          <pc:docMk/>
          <pc:sldMk cId="4141374683" sldId="275"/>
        </pc:sldMkLst>
      </pc:sldChg>
      <pc:sldChg chg="modSp mod">
        <pc:chgData name="Giuseppe Rizzo" userId="99cf8b16-912b-410b-8070-259eb537d082" providerId="ADAL" clId="{110E2B02-43B8-4BF4-A335-BBA26266A132}" dt="2024-11-27T08:33:51.346" v="570" actId="20577"/>
        <pc:sldMkLst>
          <pc:docMk/>
          <pc:sldMk cId="4117443887" sldId="282"/>
        </pc:sldMkLst>
      </pc:sldChg>
      <pc:sldChg chg="modSp mod">
        <pc:chgData name="Giuseppe Rizzo" userId="99cf8b16-912b-410b-8070-259eb537d082" providerId="ADAL" clId="{110E2B02-43B8-4BF4-A335-BBA26266A132}" dt="2024-11-26T10:41:25.359" v="255" actId="1076"/>
        <pc:sldMkLst>
          <pc:docMk/>
          <pc:sldMk cId="2510809732" sldId="285"/>
        </pc:sldMkLst>
      </pc:sldChg>
      <pc:sldChg chg="addSp delSp modSp add mod">
        <pc:chgData name="Giuseppe Rizzo" userId="99cf8b16-912b-410b-8070-259eb537d082" providerId="ADAL" clId="{110E2B02-43B8-4BF4-A335-BBA26266A132}" dt="2024-11-26T10:37:57.684" v="166" actId="1076"/>
        <pc:sldMkLst>
          <pc:docMk/>
          <pc:sldMk cId="4285463971" sldId="286"/>
        </pc:sldMkLst>
      </pc:sldChg>
      <pc:sldChg chg="add del mod modShow">
        <pc:chgData name="Giuseppe Rizzo" userId="99cf8b16-912b-410b-8070-259eb537d082" providerId="ADAL" clId="{110E2B02-43B8-4BF4-A335-BBA26266A132}" dt="2024-11-26T10:42:09.012" v="260" actId="47"/>
        <pc:sldMkLst>
          <pc:docMk/>
          <pc:sldMk cId="3596215775" sldId="287"/>
        </pc:sldMkLst>
      </pc:sldChg>
    </pc:docChg>
  </pc:docChgLst>
  <pc:docChgLst>
    <pc:chgData name="Benedetta Matcovich" userId="S::benedetta.matcovich@linksfoundation.com::43c54ac6-7456-4e95-8851-7553b5ca7a00" providerId="AD" clId="Web-{97AF6F73-FB28-128A-F224-77C6E4B959E9}"/>
    <pc:docChg chg="modSld">
      <pc:chgData name="Benedetta Matcovich" userId="S::benedetta.matcovich@linksfoundation.com::43c54ac6-7456-4e95-8851-7553b5ca7a00" providerId="AD" clId="Web-{97AF6F73-FB28-128A-F224-77C6E4B959E9}" dt="2025-03-27T16:18:39.269" v="48" actId="20577"/>
      <pc:docMkLst>
        <pc:docMk/>
      </pc:docMkLst>
      <pc:sldChg chg="addSp modSp">
        <pc:chgData name="Benedetta Matcovich" userId="S::benedetta.matcovich@linksfoundation.com::43c54ac6-7456-4e95-8851-7553b5ca7a00" providerId="AD" clId="Web-{97AF6F73-FB28-128A-F224-77C6E4B959E9}" dt="2025-03-27T13:52:34.258" v="14" actId="1076"/>
        <pc:sldMkLst>
          <pc:docMk/>
          <pc:sldMk cId="3420502927" sldId="257"/>
        </pc:sldMkLst>
        <pc:spChg chg="mod">
          <ac:chgData name="Benedetta Matcovich" userId="S::benedetta.matcovich@linksfoundation.com::43c54ac6-7456-4e95-8851-7553b5ca7a00" providerId="AD" clId="Web-{97AF6F73-FB28-128A-F224-77C6E4B959E9}" dt="2025-03-27T13:52:34.242" v="13" actId="1076"/>
          <ac:spMkLst>
            <pc:docMk/>
            <pc:sldMk cId="3420502927" sldId="257"/>
            <ac:spMk id="2" creationId="{C6422AA9-14D6-1AF2-C087-61224C98F4C1}"/>
          </ac:spMkLst>
        </pc:spChg>
        <pc:picChg chg="mod">
          <ac:chgData name="Benedetta Matcovich" userId="S::benedetta.matcovich@linksfoundation.com::43c54ac6-7456-4e95-8851-7553b5ca7a00" providerId="AD" clId="Web-{97AF6F73-FB28-128A-F224-77C6E4B959E9}" dt="2025-03-27T13:52:34.258" v="14" actId="1076"/>
          <ac:picMkLst>
            <pc:docMk/>
            <pc:sldMk cId="3420502927" sldId="257"/>
            <ac:picMk id="3" creationId="{D0BE4099-369C-6570-3FDF-9E50562AA67D}"/>
          </ac:picMkLst>
        </pc:picChg>
        <pc:picChg chg="add mod">
          <ac:chgData name="Benedetta Matcovich" userId="S::benedetta.matcovich@linksfoundation.com::43c54ac6-7456-4e95-8851-7553b5ca7a00" providerId="AD" clId="Web-{97AF6F73-FB28-128A-F224-77C6E4B959E9}" dt="2025-03-27T13:52:30.789" v="11" actId="14100"/>
          <ac:picMkLst>
            <pc:docMk/>
            <pc:sldMk cId="3420502927" sldId="257"/>
            <ac:picMk id="5" creationId="{B06963B6-06FA-EDA8-3150-34D06993A4E2}"/>
          </ac:picMkLst>
        </pc:picChg>
        <pc:picChg chg="mod">
          <ac:chgData name="Benedetta Matcovich" userId="S::benedetta.matcovich@linksfoundation.com::43c54ac6-7456-4e95-8851-7553b5ca7a00" providerId="AD" clId="Web-{97AF6F73-FB28-128A-F224-77C6E4B959E9}" dt="2025-03-27T13:52:34.226" v="12" actId="1076"/>
          <ac:picMkLst>
            <pc:docMk/>
            <pc:sldMk cId="3420502927" sldId="257"/>
            <ac:picMk id="7" creationId="{970FAFAB-B08D-2D6C-790A-FE7A2DD47279}"/>
          </ac:picMkLst>
        </pc:picChg>
      </pc:sldChg>
      <pc:sldChg chg="modSp">
        <pc:chgData name="Benedetta Matcovich" userId="S::benedetta.matcovich@linksfoundation.com::43c54ac6-7456-4e95-8851-7553b5ca7a00" providerId="AD" clId="Web-{97AF6F73-FB28-128A-F224-77C6E4B959E9}" dt="2025-03-27T16:12:49.664" v="27" actId="1076"/>
        <pc:sldMkLst>
          <pc:docMk/>
          <pc:sldMk cId="4141374683" sldId="275"/>
        </pc:sldMkLst>
        <pc:spChg chg="mod">
          <ac:chgData name="Benedetta Matcovich" userId="S::benedetta.matcovich@linksfoundation.com::43c54ac6-7456-4e95-8851-7553b5ca7a00" providerId="AD" clId="Web-{97AF6F73-FB28-128A-F224-77C6E4B959E9}" dt="2025-03-27T16:12:46.492" v="26" actId="20577"/>
          <ac:spMkLst>
            <pc:docMk/>
            <pc:sldMk cId="4141374683" sldId="275"/>
            <ac:spMk id="13" creationId="{11B28741-56A7-AB4E-B130-F4E94D372EBD}"/>
          </ac:spMkLst>
        </pc:spChg>
        <pc:spChg chg="mod">
          <ac:chgData name="Benedetta Matcovich" userId="S::benedetta.matcovich@linksfoundation.com::43c54ac6-7456-4e95-8851-7553b5ca7a00" providerId="AD" clId="Web-{97AF6F73-FB28-128A-F224-77C6E4B959E9}" dt="2025-03-27T16:12:49.664" v="27" actId="1076"/>
          <ac:spMkLst>
            <pc:docMk/>
            <pc:sldMk cId="4141374683" sldId="275"/>
            <ac:spMk id="15" creationId="{0604A974-511F-56AE-14C2-67CA560382D7}"/>
          </ac:spMkLst>
        </pc:spChg>
      </pc:sldChg>
      <pc:sldChg chg="modSp">
        <pc:chgData name="Benedetta Matcovich" userId="S::benedetta.matcovich@linksfoundation.com::43c54ac6-7456-4e95-8851-7553b5ca7a00" providerId="AD" clId="Web-{97AF6F73-FB28-128A-F224-77C6E4B959E9}" dt="2025-03-27T16:12:36.508" v="22" actId="1076"/>
        <pc:sldMkLst>
          <pc:docMk/>
          <pc:sldMk cId="3155786440" sldId="287"/>
        </pc:sldMkLst>
        <pc:spChg chg="mod">
          <ac:chgData name="Benedetta Matcovich" userId="S::benedetta.matcovich@linksfoundation.com::43c54ac6-7456-4e95-8851-7553b5ca7a00" providerId="AD" clId="Web-{97AF6F73-FB28-128A-F224-77C6E4B959E9}" dt="2025-03-27T16:12:24.335" v="21" actId="20577"/>
          <ac:spMkLst>
            <pc:docMk/>
            <pc:sldMk cId="3155786440" sldId="287"/>
            <ac:spMk id="13" creationId="{D5BE137D-8C26-CC74-5E6A-42323D4C54FE}"/>
          </ac:spMkLst>
        </pc:spChg>
        <pc:spChg chg="mod">
          <ac:chgData name="Benedetta Matcovich" userId="S::benedetta.matcovich@linksfoundation.com::43c54ac6-7456-4e95-8851-7553b5ca7a00" providerId="AD" clId="Web-{97AF6F73-FB28-128A-F224-77C6E4B959E9}" dt="2025-03-27T16:12:36.508" v="22" actId="1076"/>
          <ac:spMkLst>
            <pc:docMk/>
            <pc:sldMk cId="3155786440" sldId="287"/>
            <ac:spMk id="15" creationId="{AA08449A-7AE7-955C-57B6-053B24178AB8}"/>
          </ac:spMkLst>
        </pc:spChg>
      </pc:sldChg>
      <pc:sldChg chg="modSp">
        <pc:chgData name="Benedetta Matcovich" userId="S::benedetta.matcovich@linksfoundation.com::43c54ac6-7456-4e95-8851-7553b5ca7a00" providerId="AD" clId="Web-{97AF6F73-FB28-128A-F224-77C6E4B959E9}" dt="2025-03-27T16:18:39.269" v="48" actId="20577"/>
        <pc:sldMkLst>
          <pc:docMk/>
          <pc:sldMk cId="1758878657" sldId="306"/>
        </pc:sldMkLst>
        <pc:spChg chg="mod">
          <ac:chgData name="Benedetta Matcovich" userId="S::benedetta.matcovich@linksfoundation.com::43c54ac6-7456-4e95-8851-7553b5ca7a00" providerId="AD" clId="Web-{97AF6F73-FB28-128A-F224-77C6E4B959E9}" dt="2025-03-27T16:18:39.269" v="48" actId="20577"/>
          <ac:spMkLst>
            <pc:docMk/>
            <pc:sldMk cId="1758878657" sldId="306"/>
            <ac:spMk id="2" creationId="{F005D636-0293-CE00-DE33-F94447ADE6D4}"/>
          </ac:spMkLst>
        </pc:spChg>
        <pc:spChg chg="mod">
          <ac:chgData name="Benedetta Matcovich" userId="S::benedetta.matcovich@linksfoundation.com::43c54ac6-7456-4e95-8851-7553b5ca7a00" providerId="AD" clId="Web-{97AF6F73-FB28-128A-F224-77C6E4B959E9}" dt="2025-03-27T16:14:36.230" v="47" actId="20577"/>
          <ac:spMkLst>
            <pc:docMk/>
            <pc:sldMk cId="1758878657" sldId="306"/>
            <ac:spMk id="4" creationId="{75A11937-3B28-C9A1-8839-9A535C3472AB}"/>
          </ac:spMkLst>
        </pc:spChg>
      </pc:sldChg>
      <pc:sldChg chg="addSp modSp">
        <pc:chgData name="Benedetta Matcovich" userId="S::benedetta.matcovich@linksfoundation.com::43c54ac6-7456-4e95-8851-7553b5ca7a00" providerId="AD" clId="Web-{97AF6F73-FB28-128A-F224-77C6E4B959E9}" dt="2025-03-27T13:53:26.167" v="17" actId="1076"/>
        <pc:sldMkLst>
          <pc:docMk/>
          <pc:sldMk cId="1883120065" sldId="308"/>
        </pc:sldMkLst>
        <pc:spChg chg="mod">
          <ac:chgData name="Benedetta Matcovich" userId="S::benedetta.matcovich@linksfoundation.com::43c54ac6-7456-4e95-8851-7553b5ca7a00" providerId="AD" clId="Web-{97AF6F73-FB28-128A-F224-77C6E4B959E9}" dt="2025-03-27T13:53:26.167" v="17" actId="1076"/>
          <ac:spMkLst>
            <pc:docMk/>
            <pc:sldMk cId="1883120065" sldId="308"/>
            <ac:spMk id="5" creationId="{55D9EB1A-1774-E014-F628-933BCB2B3103}"/>
          </ac:spMkLst>
        </pc:spChg>
        <pc:picChg chg="mod">
          <ac:chgData name="Benedetta Matcovich" userId="S::benedetta.matcovich@linksfoundation.com::43c54ac6-7456-4e95-8851-7553b5ca7a00" providerId="AD" clId="Web-{97AF6F73-FB28-128A-F224-77C6E4B959E9}" dt="2025-03-27T13:53:26.167" v="16" actId="1076"/>
          <ac:picMkLst>
            <pc:docMk/>
            <pc:sldMk cId="1883120065" sldId="308"/>
            <ac:picMk id="3" creationId="{07617068-F86B-22E4-4920-F5216CA09144}"/>
          </ac:picMkLst>
        </pc:picChg>
        <pc:picChg chg="add">
          <ac:chgData name="Benedetta Matcovich" userId="S::benedetta.matcovich@linksfoundation.com::43c54ac6-7456-4e95-8851-7553b5ca7a00" providerId="AD" clId="Web-{97AF6F73-FB28-128A-F224-77C6E4B959E9}" dt="2025-03-27T13:53:19.307" v="15"/>
          <ac:picMkLst>
            <pc:docMk/>
            <pc:sldMk cId="1883120065" sldId="308"/>
            <ac:picMk id="6" creationId="{5B8B6A4E-E3B3-E009-CCD0-9C0A570AB324}"/>
          </ac:picMkLst>
        </pc:picChg>
      </pc:sldChg>
    </pc:docChg>
  </pc:docChgLst>
  <pc:docChgLst>
    <pc:chgData name="Tiziano DI SANSA" userId="S::tdisansa_reseau-entreprendre.org#ext#@istitutoboella.onmicrosoft.com::84623549-8131-40f3-b0af-46d2d7f39208" providerId="AD" clId="Web-{FA981E36-B817-68CF-E2C6-CCA35FC7D2CA}"/>
    <pc:docChg chg="addSld delSld">
      <pc:chgData name="Tiziano DI SANSA" userId="S::tdisansa_reseau-entreprendre.org#ext#@istitutoboella.onmicrosoft.com::84623549-8131-40f3-b0af-46d2d7f39208" providerId="AD" clId="Web-{FA981E36-B817-68CF-E2C6-CCA35FC7D2CA}" dt="2025-01-20T14:42:48.270" v="1"/>
      <pc:docMkLst>
        <pc:docMk/>
      </pc:docMkLst>
      <pc:sldChg chg="new del">
        <pc:chgData name="Tiziano DI SANSA" userId="S::tdisansa_reseau-entreprendre.org#ext#@istitutoboella.onmicrosoft.com::84623549-8131-40f3-b0af-46d2d7f39208" providerId="AD" clId="Web-{FA981E36-B817-68CF-E2C6-CCA35FC7D2CA}" dt="2025-01-20T14:42:48.270" v="1"/>
        <pc:sldMkLst>
          <pc:docMk/>
          <pc:sldMk cId="889084910" sldId="291"/>
        </pc:sldMkLst>
      </pc:sldChg>
    </pc:docChg>
  </pc:docChgLst>
  <pc:docChgLst>
    <pc:chgData name="Giuseppe Rizzo" userId="99cf8b16-912b-410b-8070-259eb537d082" providerId="ADAL" clId="{F6F6BB99-1044-4D84-A0B8-911B7FE14565}"/>
    <pc:docChg chg="delSld">
      <pc:chgData name="Giuseppe Rizzo" userId="99cf8b16-912b-410b-8070-259eb537d082" providerId="ADAL" clId="{F6F6BB99-1044-4D84-A0B8-911B7FE14565}" dt="2025-02-06T15:45:41.515" v="2" actId="47"/>
      <pc:docMkLst>
        <pc:docMk/>
      </pc:docMkLst>
      <pc:sldChg chg="del">
        <pc:chgData name="Giuseppe Rizzo" userId="99cf8b16-912b-410b-8070-259eb537d082" providerId="ADAL" clId="{F6F6BB99-1044-4D84-A0B8-911B7FE14565}" dt="2025-02-06T15:45:27.752" v="0" actId="47"/>
        <pc:sldMkLst>
          <pc:docMk/>
          <pc:sldMk cId="552449880" sldId="256"/>
        </pc:sldMkLst>
      </pc:sldChg>
      <pc:sldChg chg="del">
        <pc:chgData name="Giuseppe Rizzo" userId="99cf8b16-912b-410b-8070-259eb537d082" providerId="ADAL" clId="{F6F6BB99-1044-4D84-A0B8-911B7FE14565}" dt="2025-02-06T15:45:41.515" v="2" actId="47"/>
        <pc:sldMkLst>
          <pc:docMk/>
          <pc:sldMk cId="1543313147" sldId="266"/>
        </pc:sldMkLst>
      </pc:sldChg>
      <pc:sldChg chg="del">
        <pc:chgData name="Giuseppe Rizzo" userId="99cf8b16-912b-410b-8070-259eb537d082" providerId="ADAL" clId="{F6F6BB99-1044-4D84-A0B8-911B7FE14565}" dt="2025-02-06T15:45:28.844" v="1" actId="47"/>
        <pc:sldMkLst>
          <pc:docMk/>
          <pc:sldMk cId="1860391395" sldId="274"/>
        </pc:sldMkLst>
      </pc:sldChg>
    </pc:docChg>
  </pc:docChgLst>
  <pc:docChgLst>
    <pc:chgData name="Benedetta Matcovich" userId="S::benedetta.matcovich@linksfoundation.com::43c54ac6-7456-4e95-8851-7553b5ca7a00" providerId="AD" clId="Web-{F3E6A187-ABE9-6595-2E97-BF3E6C965B58}"/>
    <pc:docChg chg="modSld">
      <pc:chgData name="Benedetta Matcovich" userId="S::benedetta.matcovich@linksfoundation.com::43c54ac6-7456-4e95-8851-7553b5ca7a00" providerId="AD" clId="Web-{F3E6A187-ABE9-6595-2E97-BF3E6C965B58}" dt="2025-02-06T15:13:14.279" v="2" actId="20577"/>
      <pc:docMkLst>
        <pc:docMk/>
      </pc:docMkLst>
      <pc:sldChg chg="modSp">
        <pc:chgData name="Benedetta Matcovich" userId="S::benedetta.matcovich@linksfoundation.com::43c54ac6-7456-4e95-8851-7553b5ca7a00" providerId="AD" clId="Web-{F3E6A187-ABE9-6595-2E97-BF3E6C965B58}" dt="2025-02-06T15:13:14.279" v="2" actId="20577"/>
        <pc:sldMkLst>
          <pc:docMk/>
          <pc:sldMk cId="4117443887" sldId="282"/>
        </pc:sldMkLst>
      </pc:sldChg>
    </pc:docChg>
  </pc:docChgLst>
  <pc:docChgLst>
    <pc:chgData name="Giuseppe Rizzo" userId="99cf8b16-912b-410b-8070-259eb537d082" providerId="ADAL" clId="{BBD703E2-D6FB-4700-A2EA-D3ED2D3D2526}"/>
    <pc:docChg chg="undo custSel addSld delSld modSld sldOrd">
      <pc:chgData name="Giuseppe Rizzo" userId="99cf8b16-912b-410b-8070-259eb537d082" providerId="ADAL" clId="{BBD703E2-D6FB-4700-A2EA-D3ED2D3D2526}" dt="2025-04-01T09:19:16.051" v="1759" actId="20577"/>
      <pc:docMkLst>
        <pc:docMk/>
      </pc:docMkLst>
      <pc:sldChg chg="addSp delSp modSp mod">
        <pc:chgData name="Giuseppe Rizzo" userId="99cf8b16-912b-410b-8070-259eb537d082" providerId="ADAL" clId="{BBD703E2-D6FB-4700-A2EA-D3ED2D3D2526}" dt="2025-03-28T13:10:03.827" v="1701" actId="1036"/>
        <pc:sldMkLst>
          <pc:docMk/>
          <pc:sldMk cId="3420502927" sldId="257"/>
        </pc:sldMkLst>
        <pc:spChg chg="mod">
          <ac:chgData name="Giuseppe Rizzo" userId="99cf8b16-912b-410b-8070-259eb537d082" providerId="ADAL" clId="{BBD703E2-D6FB-4700-A2EA-D3ED2D3D2526}" dt="2025-03-27T15:03:46.739" v="1632" actId="790"/>
          <ac:spMkLst>
            <pc:docMk/>
            <pc:sldMk cId="3420502927" sldId="257"/>
            <ac:spMk id="2" creationId="{C6422AA9-14D6-1AF2-C087-61224C98F4C1}"/>
          </ac:spMkLst>
        </pc:spChg>
        <pc:picChg chg="add mod">
          <ac:chgData name="Giuseppe Rizzo" userId="99cf8b16-912b-410b-8070-259eb537d082" providerId="ADAL" clId="{BBD703E2-D6FB-4700-A2EA-D3ED2D3D2526}" dt="2025-03-27T13:20:22.663" v="1483" actId="1038"/>
          <ac:picMkLst>
            <pc:docMk/>
            <pc:sldMk cId="3420502927" sldId="257"/>
            <ac:picMk id="3" creationId="{D0BE4099-369C-6570-3FDF-9E50562AA67D}"/>
          </ac:picMkLst>
        </pc:picChg>
        <pc:picChg chg="mod">
          <ac:chgData name="Giuseppe Rizzo" userId="99cf8b16-912b-410b-8070-259eb537d082" providerId="ADAL" clId="{BBD703E2-D6FB-4700-A2EA-D3ED2D3D2526}" dt="2025-03-27T12:14:15.659" v="326" actId="1076"/>
          <ac:picMkLst>
            <pc:docMk/>
            <pc:sldMk cId="3420502927" sldId="257"/>
            <ac:picMk id="4" creationId="{60885A07-C8D8-CD4B-7E15-98E8A7531791}"/>
          </ac:picMkLst>
        </pc:picChg>
        <pc:picChg chg="mod">
          <ac:chgData name="Giuseppe Rizzo" userId="99cf8b16-912b-410b-8070-259eb537d082" providerId="ADAL" clId="{BBD703E2-D6FB-4700-A2EA-D3ED2D3D2526}" dt="2025-03-28T13:10:03.827" v="1701" actId="1036"/>
          <ac:picMkLst>
            <pc:docMk/>
            <pc:sldMk cId="3420502927" sldId="257"/>
            <ac:picMk id="7" creationId="{970FAFAB-B08D-2D6C-790A-FE7A2DD47279}"/>
          </ac:picMkLst>
        </pc:picChg>
        <pc:picChg chg="add mod">
          <ac:chgData name="Giuseppe Rizzo" userId="99cf8b16-912b-410b-8070-259eb537d082" providerId="ADAL" clId="{BBD703E2-D6FB-4700-A2EA-D3ED2D3D2526}" dt="2025-03-27T12:14:05.646" v="325" actId="1076"/>
          <ac:picMkLst>
            <pc:docMk/>
            <pc:sldMk cId="3420502927" sldId="257"/>
            <ac:picMk id="1026" creationId="{C3E229C9-D3C5-1156-8192-CF917312B73D}"/>
          </ac:picMkLst>
        </pc:picChg>
        <pc:picChg chg="add mod">
          <ac:chgData name="Giuseppe Rizzo" userId="99cf8b16-912b-410b-8070-259eb537d082" providerId="ADAL" clId="{BBD703E2-D6FB-4700-A2EA-D3ED2D3D2526}" dt="2025-03-27T12:13:59.505" v="324" actId="1076"/>
          <ac:picMkLst>
            <pc:docMk/>
            <pc:sldMk cId="3420502927" sldId="257"/>
            <ac:picMk id="1028" creationId="{47A8DE8D-E724-E165-178C-B9A473455502}"/>
          </ac:picMkLst>
        </pc:picChg>
      </pc:sldChg>
      <pc:sldChg chg="add del">
        <pc:chgData name="Giuseppe Rizzo" userId="99cf8b16-912b-410b-8070-259eb537d082" providerId="ADAL" clId="{BBD703E2-D6FB-4700-A2EA-D3ED2D3D2526}" dt="2025-03-27T12:58:56.411" v="717" actId="47"/>
        <pc:sldMkLst>
          <pc:docMk/>
          <pc:sldMk cId="3706573009" sldId="258"/>
        </pc:sldMkLst>
      </pc:sldChg>
      <pc:sldChg chg="addSp delSp modSp mod ord">
        <pc:chgData name="Giuseppe Rizzo" userId="99cf8b16-912b-410b-8070-259eb537d082" providerId="ADAL" clId="{BBD703E2-D6FB-4700-A2EA-D3ED2D3D2526}" dt="2025-03-27T15:03:46.739" v="1632" actId="790"/>
        <pc:sldMkLst>
          <pc:docMk/>
          <pc:sldMk cId="1358691738" sldId="259"/>
        </pc:sldMkLst>
        <pc:spChg chg="add mod">
          <ac:chgData name="Giuseppe Rizzo" userId="99cf8b16-912b-410b-8070-259eb537d082" providerId="ADAL" clId="{BBD703E2-D6FB-4700-A2EA-D3ED2D3D2526}" dt="2025-03-27T15:03:46.739" v="1632" actId="790"/>
          <ac:spMkLst>
            <pc:docMk/>
            <pc:sldMk cId="1358691738" sldId="259"/>
            <ac:spMk id="6" creationId="{922C3F35-9CCA-9AD4-4970-855E7BCF4597}"/>
          </ac:spMkLst>
        </pc:spChg>
        <pc:spChg chg="mod">
          <ac:chgData name="Giuseppe Rizzo" userId="99cf8b16-912b-410b-8070-259eb537d082" providerId="ADAL" clId="{BBD703E2-D6FB-4700-A2EA-D3ED2D3D2526}" dt="2025-03-27T15:03:46.739" v="1632" actId="790"/>
          <ac:spMkLst>
            <pc:docMk/>
            <pc:sldMk cId="1358691738" sldId="259"/>
            <ac:spMk id="7" creationId="{AA3C52A8-8953-02B3-D617-20082342A922}"/>
          </ac:spMkLst>
        </pc:spChg>
        <pc:spChg chg="add mod">
          <ac:chgData name="Giuseppe Rizzo" userId="99cf8b16-912b-410b-8070-259eb537d082" providerId="ADAL" clId="{BBD703E2-D6FB-4700-A2EA-D3ED2D3D2526}" dt="2025-03-27T15:03:46.739" v="1632" actId="790"/>
          <ac:spMkLst>
            <pc:docMk/>
            <pc:sldMk cId="1358691738" sldId="259"/>
            <ac:spMk id="8" creationId="{80F2BDA5-C2E0-56C0-90BE-F750BD630028}"/>
          </ac:spMkLst>
        </pc:spChg>
      </pc:sldChg>
      <pc:sldChg chg="del">
        <pc:chgData name="Giuseppe Rizzo" userId="99cf8b16-912b-410b-8070-259eb537d082" providerId="ADAL" clId="{BBD703E2-D6FB-4700-A2EA-D3ED2D3D2526}" dt="2025-03-27T12:48:31.607" v="402" actId="47"/>
        <pc:sldMkLst>
          <pc:docMk/>
          <pc:sldMk cId="1476512740" sldId="260"/>
        </pc:sldMkLst>
      </pc:sldChg>
      <pc:sldChg chg="del">
        <pc:chgData name="Giuseppe Rizzo" userId="99cf8b16-912b-410b-8070-259eb537d082" providerId="ADAL" clId="{BBD703E2-D6FB-4700-A2EA-D3ED2D3D2526}" dt="2025-03-27T12:59:17.359" v="720" actId="47"/>
        <pc:sldMkLst>
          <pc:docMk/>
          <pc:sldMk cId="3253592875" sldId="262"/>
        </pc:sldMkLst>
      </pc:sldChg>
      <pc:sldChg chg="del">
        <pc:chgData name="Giuseppe Rizzo" userId="99cf8b16-912b-410b-8070-259eb537d082" providerId="ADAL" clId="{BBD703E2-D6FB-4700-A2EA-D3ED2D3D2526}" dt="2025-03-27T12:48:32.525" v="403" actId="47"/>
        <pc:sldMkLst>
          <pc:docMk/>
          <pc:sldMk cId="3572889393" sldId="264"/>
        </pc:sldMkLst>
      </pc:sldChg>
      <pc:sldChg chg="add del">
        <pc:chgData name="Giuseppe Rizzo" userId="99cf8b16-912b-410b-8070-259eb537d082" providerId="ADAL" clId="{BBD703E2-D6FB-4700-A2EA-D3ED2D3D2526}" dt="2025-03-27T12:58:56.411" v="717" actId="47"/>
        <pc:sldMkLst>
          <pc:docMk/>
          <pc:sldMk cId="31242872" sldId="269"/>
        </pc:sldMkLst>
      </pc:sldChg>
      <pc:sldChg chg="add del">
        <pc:chgData name="Giuseppe Rizzo" userId="99cf8b16-912b-410b-8070-259eb537d082" providerId="ADAL" clId="{BBD703E2-D6FB-4700-A2EA-D3ED2D3D2526}" dt="2025-03-27T12:58:56.411" v="717" actId="47"/>
        <pc:sldMkLst>
          <pc:docMk/>
          <pc:sldMk cId="1067297105" sldId="272"/>
        </pc:sldMkLst>
      </pc:sldChg>
      <pc:sldChg chg="delSp modSp mod ord">
        <pc:chgData name="Giuseppe Rizzo" userId="99cf8b16-912b-410b-8070-259eb537d082" providerId="ADAL" clId="{BBD703E2-D6FB-4700-A2EA-D3ED2D3D2526}" dt="2025-04-01T09:19:16.051" v="1759" actId="20577"/>
        <pc:sldMkLst>
          <pc:docMk/>
          <pc:sldMk cId="4141374683" sldId="275"/>
        </pc:sldMkLst>
        <pc:spChg chg="mod">
          <ac:chgData name="Giuseppe Rizzo" userId="99cf8b16-912b-410b-8070-259eb537d082" providerId="ADAL" clId="{BBD703E2-D6FB-4700-A2EA-D3ED2D3D2526}" dt="2025-03-27T15:03:46.739" v="1632" actId="790"/>
          <ac:spMkLst>
            <pc:docMk/>
            <pc:sldMk cId="4141374683" sldId="275"/>
            <ac:spMk id="7" creationId="{AA3C52A8-8953-02B3-D617-20082342A922}"/>
          </ac:spMkLst>
        </pc:spChg>
        <pc:spChg chg="mod">
          <ac:chgData name="Giuseppe Rizzo" userId="99cf8b16-912b-410b-8070-259eb537d082" providerId="ADAL" clId="{BBD703E2-D6FB-4700-A2EA-D3ED2D3D2526}" dt="2025-04-01T09:19:16.051" v="1759" actId="20577"/>
          <ac:spMkLst>
            <pc:docMk/>
            <pc:sldMk cId="4141374683" sldId="275"/>
            <ac:spMk id="13" creationId="{11B28741-56A7-AB4E-B130-F4E94D372EBD}"/>
          </ac:spMkLst>
        </pc:spChg>
        <pc:spChg chg="mod">
          <ac:chgData name="Giuseppe Rizzo" userId="99cf8b16-912b-410b-8070-259eb537d082" providerId="ADAL" clId="{BBD703E2-D6FB-4700-A2EA-D3ED2D3D2526}" dt="2025-04-01T09:15:19.795" v="1757" actId="1036"/>
          <ac:spMkLst>
            <pc:docMk/>
            <pc:sldMk cId="4141374683" sldId="275"/>
            <ac:spMk id="15" creationId="{0604A974-511F-56AE-14C2-67CA560382D7}"/>
          </ac:spMkLst>
        </pc:spChg>
      </pc:sldChg>
      <pc:sldChg chg="addSp delSp modSp mod ord">
        <pc:chgData name="Giuseppe Rizzo" userId="99cf8b16-912b-410b-8070-259eb537d082" providerId="ADAL" clId="{BBD703E2-D6FB-4700-A2EA-D3ED2D3D2526}" dt="2025-03-27T15:03:46.739" v="1632" actId="790"/>
        <pc:sldMkLst>
          <pc:docMk/>
          <pc:sldMk cId="1067325717" sldId="277"/>
        </pc:sldMkLst>
        <pc:spChg chg="mod">
          <ac:chgData name="Giuseppe Rizzo" userId="99cf8b16-912b-410b-8070-259eb537d082" providerId="ADAL" clId="{BBD703E2-D6FB-4700-A2EA-D3ED2D3D2526}" dt="2025-03-27T15:03:46.739" v="1632" actId="790"/>
          <ac:spMkLst>
            <pc:docMk/>
            <pc:sldMk cId="1067325717" sldId="277"/>
            <ac:spMk id="4" creationId="{03B7B8D7-1FCB-FB74-CAAC-DDB3E6822A82}"/>
          </ac:spMkLst>
        </pc:spChg>
        <pc:spChg chg="mod">
          <ac:chgData name="Giuseppe Rizzo" userId="99cf8b16-912b-410b-8070-259eb537d082" providerId="ADAL" clId="{BBD703E2-D6FB-4700-A2EA-D3ED2D3D2526}" dt="2025-03-27T15:03:46.739" v="1632" actId="790"/>
          <ac:spMkLst>
            <pc:docMk/>
            <pc:sldMk cId="1067325717" sldId="277"/>
            <ac:spMk id="7" creationId="{AA3C52A8-8953-02B3-D617-20082342A922}"/>
          </ac:spMkLst>
        </pc:spChg>
      </pc:sldChg>
      <pc:sldChg chg="delSp modSp mod ord">
        <pc:chgData name="Giuseppe Rizzo" userId="99cf8b16-912b-410b-8070-259eb537d082" providerId="ADAL" clId="{BBD703E2-D6FB-4700-A2EA-D3ED2D3D2526}" dt="2025-03-31T13:04:29.876" v="1717" actId="20577"/>
        <pc:sldMkLst>
          <pc:docMk/>
          <pc:sldMk cId="3155786440" sldId="287"/>
        </pc:sldMkLst>
        <pc:spChg chg="mod">
          <ac:chgData name="Giuseppe Rizzo" userId="99cf8b16-912b-410b-8070-259eb537d082" providerId="ADAL" clId="{BBD703E2-D6FB-4700-A2EA-D3ED2D3D2526}" dt="2025-03-27T15:03:46.739" v="1632" actId="790"/>
          <ac:spMkLst>
            <pc:docMk/>
            <pc:sldMk cId="3155786440" sldId="287"/>
            <ac:spMk id="7" creationId="{E71D5173-85EC-16F5-3C1C-048AB08E8489}"/>
          </ac:spMkLst>
        </pc:spChg>
        <pc:spChg chg="mod">
          <ac:chgData name="Giuseppe Rizzo" userId="99cf8b16-912b-410b-8070-259eb537d082" providerId="ADAL" clId="{BBD703E2-D6FB-4700-A2EA-D3ED2D3D2526}" dt="2025-03-27T15:03:46.739" v="1632" actId="790"/>
          <ac:spMkLst>
            <pc:docMk/>
            <pc:sldMk cId="3155786440" sldId="287"/>
            <ac:spMk id="13" creationId="{D5BE137D-8C26-CC74-5E6A-42323D4C54FE}"/>
          </ac:spMkLst>
        </pc:spChg>
        <pc:spChg chg="mod">
          <ac:chgData name="Giuseppe Rizzo" userId="99cf8b16-912b-410b-8070-259eb537d082" providerId="ADAL" clId="{BBD703E2-D6FB-4700-A2EA-D3ED2D3D2526}" dt="2025-03-31T13:04:29.876" v="1717" actId="20577"/>
          <ac:spMkLst>
            <pc:docMk/>
            <pc:sldMk cId="3155786440" sldId="287"/>
            <ac:spMk id="15" creationId="{AA08449A-7AE7-955C-57B6-053B24178AB8}"/>
          </ac:spMkLst>
        </pc:spChg>
      </pc:sldChg>
      <pc:sldChg chg="add del">
        <pc:chgData name="Giuseppe Rizzo" userId="99cf8b16-912b-410b-8070-259eb537d082" providerId="ADAL" clId="{BBD703E2-D6FB-4700-A2EA-D3ED2D3D2526}" dt="2025-03-27T12:58:56.411" v="717" actId="47"/>
        <pc:sldMkLst>
          <pc:docMk/>
          <pc:sldMk cId="2405543440" sldId="291"/>
        </pc:sldMkLst>
      </pc:sldChg>
      <pc:sldChg chg="add del">
        <pc:chgData name="Giuseppe Rizzo" userId="99cf8b16-912b-410b-8070-259eb537d082" providerId="ADAL" clId="{BBD703E2-D6FB-4700-A2EA-D3ED2D3D2526}" dt="2025-03-27T12:58:56.411" v="717" actId="47"/>
        <pc:sldMkLst>
          <pc:docMk/>
          <pc:sldMk cId="2696732729" sldId="304"/>
        </pc:sldMkLst>
      </pc:sldChg>
      <pc:sldChg chg="add del setBg">
        <pc:chgData name="Giuseppe Rizzo" userId="99cf8b16-912b-410b-8070-259eb537d082" providerId="ADAL" clId="{BBD703E2-D6FB-4700-A2EA-D3ED2D3D2526}" dt="2025-03-27T12:10:22.654" v="279"/>
        <pc:sldMkLst>
          <pc:docMk/>
          <pc:sldMk cId="208643072" sldId="305"/>
        </pc:sldMkLst>
      </pc:sldChg>
      <pc:sldChg chg="del">
        <pc:chgData name="Giuseppe Rizzo" userId="99cf8b16-912b-410b-8070-259eb537d082" providerId="ADAL" clId="{BBD703E2-D6FB-4700-A2EA-D3ED2D3D2526}" dt="2025-03-27T12:10:58.804" v="286"/>
        <pc:sldMkLst>
          <pc:docMk/>
          <pc:sldMk cId="858353826" sldId="305"/>
        </pc:sldMkLst>
      </pc:sldChg>
      <pc:sldChg chg="add del setBg">
        <pc:chgData name="Giuseppe Rizzo" userId="99cf8b16-912b-410b-8070-259eb537d082" providerId="ADAL" clId="{BBD703E2-D6FB-4700-A2EA-D3ED2D3D2526}" dt="2025-03-27T12:10:44.392" v="285"/>
        <pc:sldMkLst>
          <pc:docMk/>
          <pc:sldMk cId="1549795693" sldId="305"/>
        </pc:sldMkLst>
      </pc:sldChg>
      <pc:sldChg chg="addSp delSp modSp mod modNotesTx">
        <pc:chgData name="Giuseppe Rizzo" userId="99cf8b16-912b-410b-8070-259eb537d082" providerId="ADAL" clId="{BBD703E2-D6FB-4700-A2EA-D3ED2D3D2526}" dt="2025-04-01T09:18:40.826" v="1758" actId="20577"/>
        <pc:sldMkLst>
          <pc:docMk/>
          <pc:sldMk cId="4272261816" sldId="305"/>
        </pc:sldMkLst>
        <pc:spChg chg="add mod">
          <ac:chgData name="Giuseppe Rizzo" userId="99cf8b16-912b-410b-8070-259eb537d082" providerId="ADAL" clId="{BBD703E2-D6FB-4700-A2EA-D3ED2D3D2526}" dt="2025-03-27T15:03:46.739" v="1632" actId="790"/>
          <ac:spMkLst>
            <pc:docMk/>
            <pc:sldMk cId="4272261816" sldId="305"/>
            <ac:spMk id="2" creationId="{0059BE5A-78AA-3752-73FC-B1345B037337}"/>
          </ac:spMkLst>
        </pc:spChg>
        <pc:spChg chg="add mod">
          <ac:chgData name="Giuseppe Rizzo" userId="99cf8b16-912b-410b-8070-259eb537d082" providerId="ADAL" clId="{BBD703E2-D6FB-4700-A2EA-D3ED2D3D2526}" dt="2025-04-01T09:18:40.826" v="1758" actId="20577"/>
          <ac:spMkLst>
            <pc:docMk/>
            <pc:sldMk cId="4272261816" sldId="305"/>
            <ac:spMk id="3" creationId="{042C96F7-37ED-3CC5-CCD6-6A3A0DCF4DCC}"/>
          </ac:spMkLst>
        </pc:spChg>
        <pc:spChg chg="mod">
          <ac:chgData name="Giuseppe Rizzo" userId="99cf8b16-912b-410b-8070-259eb537d082" providerId="ADAL" clId="{BBD703E2-D6FB-4700-A2EA-D3ED2D3D2526}" dt="2025-03-27T15:03:46.739" v="1632" actId="790"/>
          <ac:spMkLst>
            <pc:docMk/>
            <pc:sldMk cId="4272261816" sldId="305"/>
            <ac:spMk id="4" creationId="{D0357662-494F-C77F-B4B9-3B8B0C2FA6A8}"/>
          </ac:spMkLst>
        </pc:spChg>
        <pc:spChg chg="add mod">
          <ac:chgData name="Giuseppe Rizzo" userId="99cf8b16-912b-410b-8070-259eb537d082" providerId="ADAL" clId="{BBD703E2-D6FB-4700-A2EA-D3ED2D3D2526}" dt="2025-03-27T15:03:46.739" v="1632" actId="790"/>
          <ac:spMkLst>
            <pc:docMk/>
            <pc:sldMk cId="4272261816" sldId="305"/>
            <ac:spMk id="5" creationId="{BC406420-8E02-9ACD-C785-B5ECE8488C90}"/>
          </ac:spMkLst>
        </pc:spChg>
        <pc:spChg chg="add mod">
          <ac:chgData name="Giuseppe Rizzo" userId="99cf8b16-912b-410b-8070-259eb537d082" providerId="ADAL" clId="{BBD703E2-D6FB-4700-A2EA-D3ED2D3D2526}" dt="2025-03-27T15:03:46.739" v="1632" actId="790"/>
          <ac:spMkLst>
            <pc:docMk/>
            <pc:sldMk cId="4272261816" sldId="305"/>
            <ac:spMk id="6" creationId="{B0AAF1E0-E3F5-14DA-6270-FE618D45557B}"/>
          </ac:spMkLst>
        </pc:spChg>
        <pc:spChg chg="mod">
          <ac:chgData name="Giuseppe Rizzo" userId="99cf8b16-912b-410b-8070-259eb537d082" providerId="ADAL" clId="{BBD703E2-D6FB-4700-A2EA-D3ED2D3D2526}" dt="2025-03-27T15:03:46.739" v="1632" actId="790"/>
          <ac:spMkLst>
            <pc:docMk/>
            <pc:sldMk cId="4272261816" sldId="305"/>
            <ac:spMk id="7" creationId="{0B77E85F-036F-196F-45A4-821C2554B58A}"/>
          </ac:spMkLst>
        </pc:spChg>
        <pc:spChg chg="add mod">
          <ac:chgData name="Giuseppe Rizzo" userId="99cf8b16-912b-410b-8070-259eb537d082" providerId="ADAL" clId="{BBD703E2-D6FB-4700-A2EA-D3ED2D3D2526}" dt="2025-03-27T15:03:46.739" v="1632" actId="790"/>
          <ac:spMkLst>
            <pc:docMk/>
            <pc:sldMk cId="4272261816" sldId="305"/>
            <ac:spMk id="8" creationId="{A2DF4E02-0DFD-EB4F-3DA3-BAAB3D67FF6B}"/>
          </ac:spMkLst>
        </pc:spChg>
        <pc:spChg chg="add mod">
          <ac:chgData name="Giuseppe Rizzo" userId="99cf8b16-912b-410b-8070-259eb537d082" providerId="ADAL" clId="{BBD703E2-D6FB-4700-A2EA-D3ED2D3D2526}" dt="2025-03-28T13:10:09.159" v="1702" actId="1076"/>
          <ac:spMkLst>
            <pc:docMk/>
            <pc:sldMk cId="4272261816" sldId="305"/>
            <ac:spMk id="9" creationId="{48175714-DBCC-B900-2C67-23C06BFA3D41}"/>
          </ac:spMkLst>
        </pc:spChg>
      </pc:sldChg>
      <pc:sldChg chg="add del setBg">
        <pc:chgData name="Giuseppe Rizzo" userId="99cf8b16-912b-410b-8070-259eb537d082" providerId="ADAL" clId="{BBD703E2-D6FB-4700-A2EA-D3ED2D3D2526}" dt="2025-03-27T12:59:14.610" v="719" actId="47"/>
        <pc:sldMkLst>
          <pc:docMk/>
          <pc:sldMk cId="1153642689" sldId="306"/>
        </pc:sldMkLst>
      </pc:sldChg>
      <pc:sldChg chg="add del setBg">
        <pc:chgData name="Giuseppe Rizzo" userId="99cf8b16-912b-410b-8070-259eb537d082" providerId="ADAL" clId="{BBD703E2-D6FB-4700-A2EA-D3ED2D3D2526}" dt="2025-03-27T12:10:22.654" v="279"/>
        <pc:sldMkLst>
          <pc:docMk/>
          <pc:sldMk cId="1745778146" sldId="306"/>
        </pc:sldMkLst>
      </pc:sldChg>
      <pc:sldChg chg="addSp delSp modSp add mod">
        <pc:chgData name="Giuseppe Rizzo" userId="99cf8b16-912b-410b-8070-259eb537d082" providerId="ADAL" clId="{BBD703E2-D6FB-4700-A2EA-D3ED2D3D2526}" dt="2025-03-28T13:12:58.946" v="1714" actId="20577"/>
        <pc:sldMkLst>
          <pc:docMk/>
          <pc:sldMk cId="1758878657" sldId="306"/>
        </pc:sldMkLst>
        <pc:spChg chg="add mod">
          <ac:chgData name="Giuseppe Rizzo" userId="99cf8b16-912b-410b-8070-259eb537d082" providerId="ADAL" clId="{BBD703E2-D6FB-4700-A2EA-D3ED2D3D2526}" dt="2025-03-28T13:12:58.946" v="1714" actId="20577"/>
          <ac:spMkLst>
            <pc:docMk/>
            <pc:sldMk cId="1758878657" sldId="306"/>
            <ac:spMk id="2" creationId="{F005D636-0293-CE00-DE33-F94447ADE6D4}"/>
          </ac:spMkLst>
        </pc:spChg>
        <pc:spChg chg="add mod">
          <ac:chgData name="Giuseppe Rizzo" userId="99cf8b16-912b-410b-8070-259eb537d082" providerId="ADAL" clId="{BBD703E2-D6FB-4700-A2EA-D3ED2D3D2526}" dt="2025-03-28T13:12:46.810" v="1711" actId="20577"/>
          <ac:spMkLst>
            <pc:docMk/>
            <pc:sldMk cId="1758878657" sldId="306"/>
            <ac:spMk id="4" creationId="{75A11937-3B28-C9A1-8839-9A535C3472AB}"/>
          </ac:spMkLst>
        </pc:spChg>
        <pc:spChg chg="add mod">
          <ac:chgData name="Giuseppe Rizzo" userId="99cf8b16-912b-410b-8070-259eb537d082" providerId="ADAL" clId="{BBD703E2-D6FB-4700-A2EA-D3ED2D3D2526}" dt="2025-03-27T15:03:46.739" v="1632" actId="790"/>
          <ac:spMkLst>
            <pc:docMk/>
            <pc:sldMk cId="1758878657" sldId="306"/>
            <ac:spMk id="5" creationId="{125E3219-DE7D-9727-9F3B-784FAE9AD7BC}"/>
          </ac:spMkLst>
        </pc:spChg>
        <pc:spChg chg="mod">
          <ac:chgData name="Giuseppe Rizzo" userId="99cf8b16-912b-410b-8070-259eb537d082" providerId="ADAL" clId="{BBD703E2-D6FB-4700-A2EA-D3ED2D3D2526}" dt="2025-03-27T15:03:46.739" v="1632" actId="790"/>
          <ac:spMkLst>
            <pc:docMk/>
            <pc:sldMk cId="1758878657" sldId="306"/>
            <ac:spMk id="6" creationId="{9E17FFA3-C1F8-224D-CDFB-1FDD09C19160}"/>
          </ac:spMkLst>
        </pc:spChg>
        <pc:spChg chg="mod">
          <ac:chgData name="Giuseppe Rizzo" userId="99cf8b16-912b-410b-8070-259eb537d082" providerId="ADAL" clId="{BBD703E2-D6FB-4700-A2EA-D3ED2D3D2526}" dt="2025-03-27T15:03:46.739" v="1632" actId="790"/>
          <ac:spMkLst>
            <pc:docMk/>
            <pc:sldMk cId="1758878657" sldId="306"/>
            <ac:spMk id="7" creationId="{8BF68608-016D-A3F2-0673-55C259B5F7DC}"/>
          </ac:spMkLst>
        </pc:spChg>
        <pc:spChg chg="add mod">
          <ac:chgData name="Giuseppe Rizzo" userId="99cf8b16-912b-410b-8070-259eb537d082" providerId="ADAL" clId="{BBD703E2-D6FB-4700-A2EA-D3ED2D3D2526}" dt="2025-03-27T15:03:46.739" v="1632" actId="790"/>
          <ac:spMkLst>
            <pc:docMk/>
            <pc:sldMk cId="1758878657" sldId="306"/>
            <ac:spMk id="9" creationId="{99DEC150-043E-5427-56FC-AA9D15E14125}"/>
          </ac:spMkLst>
        </pc:spChg>
      </pc:sldChg>
      <pc:sldChg chg="add del setBg">
        <pc:chgData name="Giuseppe Rizzo" userId="99cf8b16-912b-410b-8070-259eb537d082" providerId="ADAL" clId="{BBD703E2-D6FB-4700-A2EA-D3ED2D3D2526}" dt="2025-03-27T13:13:40.763" v="1310"/>
        <pc:sldMkLst>
          <pc:docMk/>
          <pc:sldMk cId="1873778744" sldId="307"/>
        </pc:sldMkLst>
      </pc:sldChg>
      <pc:sldChg chg="addSp delSp modSp add del mod">
        <pc:chgData name="Giuseppe Rizzo" userId="99cf8b16-912b-410b-8070-259eb537d082" providerId="ADAL" clId="{BBD703E2-D6FB-4700-A2EA-D3ED2D3D2526}" dt="2025-03-27T13:17:36.450" v="1457" actId="47"/>
        <pc:sldMkLst>
          <pc:docMk/>
          <pc:sldMk cId="4125610035" sldId="307"/>
        </pc:sldMkLst>
      </pc:sldChg>
      <pc:sldChg chg="addSp delSp modSp add mod ord">
        <pc:chgData name="Giuseppe Rizzo" userId="99cf8b16-912b-410b-8070-259eb537d082" providerId="ADAL" clId="{BBD703E2-D6FB-4700-A2EA-D3ED2D3D2526}" dt="2025-03-27T15:03:46.739" v="1632" actId="790"/>
        <pc:sldMkLst>
          <pc:docMk/>
          <pc:sldMk cId="1883120065" sldId="308"/>
        </pc:sldMkLst>
        <pc:spChg chg="add mod">
          <ac:chgData name="Giuseppe Rizzo" userId="99cf8b16-912b-410b-8070-259eb537d082" providerId="ADAL" clId="{BBD703E2-D6FB-4700-A2EA-D3ED2D3D2526}" dt="2025-03-27T15:03:46.739" v="1632" actId="790"/>
          <ac:spMkLst>
            <pc:docMk/>
            <pc:sldMk cId="1883120065" sldId="308"/>
            <ac:spMk id="5" creationId="{55D9EB1A-1774-E014-F628-933BCB2B3103}"/>
          </ac:spMkLst>
        </pc:spChg>
        <pc:picChg chg="mod">
          <ac:chgData name="Giuseppe Rizzo" userId="99cf8b16-912b-410b-8070-259eb537d082" providerId="ADAL" clId="{BBD703E2-D6FB-4700-A2EA-D3ED2D3D2526}" dt="2025-03-27T13:31:55.904" v="1525" actId="1076"/>
          <ac:picMkLst>
            <pc:docMk/>
            <pc:sldMk cId="1883120065" sldId="308"/>
            <ac:picMk id="3" creationId="{07617068-F86B-22E4-4920-F5216CA09144}"/>
          </ac:picMkLst>
        </pc:picChg>
      </pc:sldChg>
    </pc:docChg>
  </pc:docChgLst>
  <pc:docChgLst>
    <pc:chgData name="Reseau Entreprendre Piemonte" userId="S::piemonte_reseau-entreprendre.org#ext#@istitutoboella.onmicrosoft.com::708025af-fb23-4e4c-815a-39d67d44d776" providerId="AD" clId="Web-{60359A72-DA79-791A-8339-5F5BE57EEE28}"/>
    <pc:docChg chg="modSld">
      <pc:chgData name="Reseau Entreprendre Piemonte" userId="S::piemonte_reseau-entreprendre.org#ext#@istitutoboella.onmicrosoft.com::708025af-fb23-4e4c-815a-39d67d44d776" providerId="AD" clId="Web-{60359A72-DA79-791A-8339-5F5BE57EEE28}" dt="2025-05-15T08:52:31.566" v="46" actId="20577"/>
      <pc:docMkLst>
        <pc:docMk/>
      </pc:docMkLst>
      <pc:sldChg chg="modSp">
        <pc:chgData name="Reseau Entreprendre Piemonte" userId="S::piemonte_reseau-entreprendre.org#ext#@istitutoboella.onmicrosoft.com::708025af-fb23-4e4c-815a-39d67d44d776" providerId="AD" clId="Web-{60359A72-DA79-791A-8339-5F5BE57EEE28}" dt="2025-05-15T08:52:31.566" v="46" actId="20577"/>
        <pc:sldMkLst>
          <pc:docMk/>
          <pc:sldMk cId="4141374683" sldId="275"/>
        </pc:sldMkLst>
        <pc:spChg chg="mod">
          <ac:chgData name="Reseau Entreprendre Piemonte" userId="S::piemonte_reseau-entreprendre.org#ext#@istitutoboella.onmicrosoft.com::708025af-fb23-4e4c-815a-39d67d44d776" providerId="AD" clId="Web-{60359A72-DA79-791A-8339-5F5BE57EEE28}" dt="2025-05-15T08:52:31.566" v="46" actId="20577"/>
          <ac:spMkLst>
            <pc:docMk/>
            <pc:sldMk cId="4141374683" sldId="275"/>
            <ac:spMk id="15" creationId="{0604A974-511F-56AE-14C2-67CA560382D7}"/>
          </ac:spMkLst>
        </pc:spChg>
      </pc:sldChg>
      <pc:sldChg chg="modSp">
        <pc:chgData name="Reseau Entreprendre Piemonte" userId="S::piemonte_reseau-entreprendre.org#ext#@istitutoboella.onmicrosoft.com::708025af-fb23-4e4c-815a-39d67d44d776" providerId="AD" clId="Web-{60359A72-DA79-791A-8339-5F5BE57EEE28}" dt="2025-05-15T08:43:07.260" v="39" actId="1076"/>
        <pc:sldMkLst>
          <pc:docMk/>
          <pc:sldMk cId="3155786440" sldId="287"/>
        </pc:sldMkLst>
        <pc:spChg chg="mod">
          <ac:chgData name="Reseau Entreprendre Piemonte" userId="S::piemonte_reseau-entreprendre.org#ext#@istitutoboella.onmicrosoft.com::708025af-fb23-4e4c-815a-39d67d44d776" providerId="AD" clId="Web-{60359A72-DA79-791A-8339-5F5BE57EEE28}" dt="2025-05-15T08:43:07.260" v="39" actId="1076"/>
          <ac:spMkLst>
            <pc:docMk/>
            <pc:sldMk cId="3155786440" sldId="287"/>
            <ac:spMk id="15" creationId="{AA08449A-7AE7-955C-57B6-053B24178AB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74FB4F-3155-4E5A-87A0-01C561B26EC2}" type="datetimeFigureOut">
              <a:rPr lang="it-IT" smtClean="0"/>
              <a:t>15/05/2025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E5162C-F2FE-4FFA-966C-10217F21E1E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01570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8E2950-A047-28AF-175E-E9C1A7C684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707F2DC-561B-B217-6AFF-29AED93FFB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ADD7D42-EB45-E39D-2F9D-CE24469B26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6FA031-D32A-1D5B-9CA0-DA7AFBCD34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5E5162C-F2FE-4FFA-966C-10217F21E1EB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0074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4DE51B-C868-A8FC-74B0-28953359D3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55ABB96-1133-4E07-D1B4-313703037A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956B639-CB46-3E5E-B327-AF311DE8CC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MSCA fellows are those participating in either a MSCA Postdoctoral Fellowship, MSCA Doctoral Network or a MSCA COFUND project.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3118FD-49A0-1A39-C488-421E6C2E02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E5162C-F2FE-4FFA-966C-10217F21E1EB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442866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MSCA fellows are those participating in either a MSCA Postdoctoral Fellowship, MSCA Doctoral Network or a MSCA COFUND project.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E5162C-F2FE-4FFA-966C-10217F21E1EB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724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BEE29FE-67B2-8923-1372-90309F7718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2D9B001A-6D45-75AA-3E80-4D18371161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D76A593-F7F5-5636-DF05-AE99ADDD6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DA8B1-538D-EC43-BEEB-DB15F5AB5862}" type="datetimeFigureOut">
              <a:rPr lang="it-IT" smtClean="0"/>
              <a:t>15/05/2025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23CEC9B-F224-6F8F-0FFF-1CE4ED6CA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54852B3-5ED3-931C-CCD1-68BDADAF7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E1248-85F4-3741-BFA5-3B442E817D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658215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A084A9-D671-B45F-7A65-94CD764095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D7007F46-9482-8106-2419-692CAD203B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C1CE938-EAF7-64B9-1D24-32AE03CB9B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DA8B1-538D-EC43-BEEB-DB15F5AB5862}" type="datetimeFigureOut">
              <a:rPr lang="it-IT" smtClean="0"/>
              <a:t>15/05/2025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17B0634-466B-6576-A4DE-09363BBCA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541F21A-0B5A-5135-F369-0BD8C026B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E1248-85F4-3741-BFA5-3B442E817D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84474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64B49F74-9EDB-3D4D-1B6F-97A104AFAA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7E7FEC5E-A812-07D0-E3A4-7783450996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7E64FC2-2DE5-0B9E-7714-4EAD8085B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DA8B1-538D-EC43-BEEB-DB15F5AB5862}" type="datetimeFigureOut">
              <a:rPr lang="it-IT" smtClean="0"/>
              <a:t>15/05/2025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B2691BD-3ACB-51EB-16D1-9720767C3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87CC5E5-3962-3BFD-5716-E21AF195C9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E1248-85F4-3741-BFA5-3B442E817D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26196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6888686-8B1D-0859-2520-333BEF272F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CA4B28E-AF42-D10B-C041-F9F0A264F5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13142D5-CC7D-6A16-1C48-EEA0181E9A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DA8B1-538D-EC43-BEEB-DB15F5AB5862}" type="datetimeFigureOut">
              <a:rPr lang="it-IT" smtClean="0"/>
              <a:t>15/05/2025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5847205-037B-3EFA-2D14-6CB133AA66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B63C84C-671A-DC83-9A92-0A914919A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E1248-85F4-3741-BFA5-3B442E817D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08813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D2A22D0-C68B-E257-ED12-885A8306E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26622E66-3355-934C-FE63-4247DA7F43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08ED601-5E7C-6DAC-A5E0-88ECC85CD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DA8B1-538D-EC43-BEEB-DB15F5AB5862}" type="datetimeFigureOut">
              <a:rPr lang="it-IT" smtClean="0"/>
              <a:t>15/05/2025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02E760A-1EE0-E17A-3114-A11759803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E0341CD-A12E-4EE1-F1BD-7ABFE9B16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E1248-85F4-3741-BFA5-3B442E817D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516505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D62271B-9C90-5654-9D2D-36FEF72020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88ECCB8-0852-94B8-9606-98569A65BB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0FD21331-DB9B-C1A6-C109-1A4C5A9FD2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2EACD1D-A387-556C-62FA-B8CA4542B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DA8B1-538D-EC43-BEEB-DB15F5AB5862}" type="datetimeFigureOut">
              <a:rPr lang="it-IT" smtClean="0"/>
              <a:t>15/05/2025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CB55DB09-FC6F-927B-6956-CAD984BD9C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95111D9-427E-501B-6068-5064CC826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E1248-85F4-3741-BFA5-3B442E817D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88595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940D7CB-F884-9B6F-19BC-61CCE6D02D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21DD5BBD-AD83-44BE-5107-21B0EABF06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CB2868D4-E05E-330D-6CF7-58F36AC098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9851F30B-FAFD-6F7E-34ED-EC794E6F7A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0FBC75B5-482B-DA87-E413-2FAE0807EE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05A6BD7F-CA1E-C94C-D96A-45EDB153A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DA8B1-538D-EC43-BEEB-DB15F5AB5862}" type="datetimeFigureOut">
              <a:rPr lang="it-IT" smtClean="0"/>
              <a:t>15/05/2025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51FA9737-2102-1705-6D5B-C978685D19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DA588F28-5EC1-FAD1-A508-DED61673B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E1248-85F4-3741-BFA5-3B442E817D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215093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04A7542-269C-744E-7D83-299B5DE81F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1E19EEBB-CADB-C1E2-0407-9D64326229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DA8B1-538D-EC43-BEEB-DB15F5AB5862}" type="datetimeFigureOut">
              <a:rPr lang="it-IT" smtClean="0"/>
              <a:t>15/05/2025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AE292858-51C6-E9C6-DEC6-0378772F3B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A41BDF45-035B-CE65-6E16-4AB176B09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E1248-85F4-3741-BFA5-3B442E817D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3770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2C5BBF9C-22F3-766F-9C96-07B86E4DCF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DA8B1-538D-EC43-BEEB-DB15F5AB5862}" type="datetimeFigureOut">
              <a:rPr lang="it-IT" smtClean="0"/>
              <a:t>15/05/2025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2F973DEB-AC2E-1CE2-BF82-B35417FDA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DBAC158-80B5-0CED-E52C-68DD65F79B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E1248-85F4-3741-BFA5-3B442E817D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39593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000DD43-B2C5-8982-D1B8-2CAB93F0ED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E625CE5-4E1E-EF63-09D3-BA3477FF60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DB632A58-421A-F0BE-7D40-079C597874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D6D27CC-7D80-DB97-0B83-1337307C9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DA8B1-538D-EC43-BEEB-DB15F5AB5862}" type="datetimeFigureOut">
              <a:rPr lang="it-IT" smtClean="0"/>
              <a:t>15/05/2025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8D8A9607-3CAA-EB4C-3E89-16B4649DE6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917E600A-8C04-CFDE-3DF0-751DAD7F7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E1248-85F4-3741-BFA5-3B442E817D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0006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028D0F2-0D4C-5DD5-79E8-4199D348DE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8D99D608-FDB7-6382-89C9-AD736FE4C3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0E5818C-89AE-4543-06CB-2CEBBCB43F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8B817CD-18D4-2EC4-6217-AAAAECAC7D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DA8B1-538D-EC43-BEEB-DB15F5AB5862}" type="datetimeFigureOut">
              <a:rPr lang="it-IT" smtClean="0"/>
              <a:t>15/05/2025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EC8BCBA2-67CD-4970-CF88-F71503E4C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8E93E084-29A9-4E9B-EEEA-2D15A4C3B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E1248-85F4-3741-BFA5-3B442E817D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47790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221F79B1-797E-36F5-FC6B-F3FFDCC160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1F8D793-69CB-4A8F-68A9-1F1BA1EFDE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39EDF51-3BA6-E387-8B53-2D8BB49338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5DDA8B1-538D-EC43-BEEB-DB15F5AB5862}" type="datetimeFigureOut">
              <a:rPr lang="it-IT" smtClean="0"/>
              <a:t>15/05/2025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297C688-C581-6277-1552-35E3230B44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1DDC0A0-59EB-28A5-65DE-A56E8AD1C0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1E1248-85F4-3741-BFA5-3B442E817D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02089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Immagine che contiene Carattere, simbolo, schermata, Elementi grafici&#10;&#10;Descrizione generata automaticamente">
            <a:extLst>
              <a:ext uri="{FF2B5EF4-FFF2-40B4-BE49-F238E27FC236}">
                <a16:creationId xmlns:a16="http://schemas.microsoft.com/office/drawing/2014/main" id="{60885A07-C8D8-CD4B-7E15-98E8A75317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423" y="6168888"/>
            <a:ext cx="1557714" cy="483088"/>
          </a:xfrm>
          <a:prstGeom prst="rect">
            <a:avLst/>
          </a:prstGeom>
        </p:spPr>
      </p:pic>
      <p:pic>
        <p:nvPicPr>
          <p:cNvPr id="7" name="Immagine 6" descr="Immagine che contiene Carattere, testo, schermata, Elementi grafici&#10;&#10;Descrizione generata automaticamente">
            <a:extLst>
              <a:ext uri="{FF2B5EF4-FFF2-40B4-BE49-F238E27FC236}">
                <a16:creationId xmlns:a16="http://schemas.microsoft.com/office/drawing/2014/main" id="{970FAFAB-B08D-2D6C-790A-FE7A2DD472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109" y="2405845"/>
            <a:ext cx="5277786" cy="1383628"/>
          </a:xfrm>
          <a:prstGeom prst="rect">
            <a:avLst/>
          </a:prstGeom>
        </p:spPr>
      </p:pic>
      <p:sp>
        <p:nvSpPr>
          <p:cNvPr id="2" name="Segnaposto contenuto 4">
            <a:extLst>
              <a:ext uri="{FF2B5EF4-FFF2-40B4-BE49-F238E27FC236}">
                <a16:creationId xmlns:a16="http://schemas.microsoft.com/office/drawing/2014/main" id="{C6422AA9-14D6-1AF2-C087-61224C98F4C1}"/>
              </a:ext>
            </a:extLst>
          </p:cNvPr>
          <p:cNvSpPr>
            <a:spLocks noGrp="1"/>
          </p:cNvSpPr>
          <p:nvPr/>
        </p:nvSpPr>
        <p:spPr>
          <a:xfrm>
            <a:off x="1264109" y="4114277"/>
            <a:ext cx="5277786" cy="57475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i="1" noProof="0">
                <a:latin typeface="Century Gothic"/>
              </a:rPr>
              <a:t>An EU funded initiative</a:t>
            </a:r>
            <a:endParaRPr lang="en-GB" noProof="0"/>
          </a:p>
        </p:txBody>
      </p:sp>
      <p:pic>
        <p:nvPicPr>
          <p:cNvPr id="3" name="Picture 10" descr="Immagine che contiene modello, quadrato, pixel&#10;&#10;Il contenuto generato dall&amp;#39;intelligenza artificiale potrebbe non essere corretto.">
            <a:extLst>
              <a:ext uri="{FF2B5EF4-FFF2-40B4-BE49-F238E27FC236}">
                <a16:creationId xmlns:a16="http://schemas.microsoft.com/office/drawing/2014/main" id="{D0BE4099-369C-6570-3FDF-9E50562AA6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9139" y="1891845"/>
            <a:ext cx="3067770" cy="3067770"/>
          </a:xfrm>
          <a:prstGeom prst="rect">
            <a:avLst/>
          </a:prstGeom>
        </p:spPr>
      </p:pic>
      <p:pic>
        <p:nvPicPr>
          <p:cNvPr id="1026" name="Picture 2" descr="Matching people’s potential | InnoNext - The Next Generation Innovation Talents' Initiative">
            <a:extLst>
              <a:ext uri="{FF2B5EF4-FFF2-40B4-BE49-F238E27FC236}">
                <a16:creationId xmlns:a16="http://schemas.microsoft.com/office/drawing/2014/main" id="{C3E229C9-D3C5-1156-8192-CF917312B7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4020" y="6184793"/>
            <a:ext cx="1476052" cy="451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Matching people’s potential | InnoNext - The Next Generation Innovation Talents' Initiative">
            <a:extLst>
              <a:ext uri="{FF2B5EF4-FFF2-40B4-BE49-F238E27FC236}">
                <a16:creationId xmlns:a16="http://schemas.microsoft.com/office/drawing/2014/main" id="{47A8DE8D-E724-E165-178C-B9A4734555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9955" y="6200608"/>
            <a:ext cx="1752902" cy="419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06963B6-06FA-EDA8-3150-34D06993A4E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2" y="-3008"/>
            <a:ext cx="4179470" cy="1229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5029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2000">
              <a:srgbClr val="5439A1"/>
            </a:gs>
            <a:gs pos="100000">
              <a:srgbClr val="CC2F2F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numero diapositiva 4">
            <a:extLst>
              <a:ext uri="{FF2B5EF4-FFF2-40B4-BE49-F238E27FC236}">
                <a16:creationId xmlns:a16="http://schemas.microsoft.com/office/drawing/2014/main" id="{AA3C52A8-8953-02B3-D617-20082342A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</a:lstStyle>
          <a:p>
            <a:fld id="{A17ABBE7-14F7-DF4B-94ED-80F9A8718075}" type="slidenum">
              <a:rPr lang="en-GB" noProof="0" smtClean="0"/>
              <a:pPr/>
              <a:t>2</a:t>
            </a:fld>
            <a:endParaRPr lang="en-GB" noProof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03B7B8D7-1FCB-FB74-CAAC-DDB3E6822A82}"/>
              </a:ext>
            </a:extLst>
          </p:cNvPr>
          <p:cNvSpPr txBox="1"/>
          <p:nvPr/>
        </p:nvSpPr>
        <p:spPr>
          <a:xfrm>
            <a:off x="1014984" y="2501587"/>
            <a:ext cx="10338816" cy="126188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3800" noProof="0">
                <a:solidFill>
                  <a:schemeClr val="bg1"/>
                </a:solidFill>
                <a:latin typeface="Helvetica Neue UltraLight"/>
              </a:rPr>
              <a:t>Boost </a:t>
            </a:r>
            <a:r>
              <a:rPr lang="en-GB" sz="3800" b="1" noProof="0">
                <a:solidFill>
                  <a:schemeClr val="bg1"/>
                </a:solidFill>
                <a:latin typeface="Helvetica Neue UltraLight"/>
              </a:rPr>
              <a:t>innovation</a:t>
            </a:r>
            <a:r>
              <a:rPr lang="en-GB" sz="3800" noProof="0">
                <a:solidFill>
                  <a:schemeClr val="bg1"/>
                </a:solidFill>
                <a:latin typeface="Helvetica Neue UltraLight"/>
              </a:rPr>
              <a:t> and entrepreneurships </a:t>
            </a:r>
            <a:br>
              <a:rPr lang="en-GB" sz="3800" noProof="0">
                <a:solidFill>
                  <a:schemeClr val="bg1"/>
                </a:solidFill>
                <a:latin typeface="Helvetica Neue UltraLight"/>
              </a:rPr>
            </a:br>
            <a:r>
              <a:rPr lang="en-GB" sz="3800" noProof="0">
                <a:solidFill>
                  <a:schemeClr val="bg1"/>
                </a:solidFill>
                <a:latin typeface="Helvetica Neue UltraLight"/>
              </a:rPr>
              <a:t>by accelerating talents with </a:t>
            </a:r>
            <a:r>
              <a:rPr lang="en-GB" sz="3800" b="1" noProof="0">
                <a:solidFill>
                  <a:schemeClr val="bg1"/>
                </a:solidFill>
                <a:latin typeface="Helvetica Neue UltraLight"/>
              </a:rPr>
              <a:t>internships</a:t>
            </a:r>
          </a:p>
        </p:txBody>
      </p:sp>
      <p:pic>
        <p:nvPicPr>
          <p:cNvPr id="3" name="Immagine 2" descr="Immagine che contiene testo, Carattere, Elementi grafici, schermata&#10;&#10;Descrizione generata automaticamente">
            <a:extLst>
              <a:ext uri="{FF2B5EF4-FFF2-40B4-BE49-F238E27FC236}">
                <a16:creationId xmlns:a16="http://schemas.microsoft.com/office/drawing/2014/main" id="{CA936DE4-D700-C794-C632-4E9A377E35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60" y="6050442"/>
            <a:ext cx="1779973" cy="466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325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2000">
              <a:srgbClr val="5439A1"/>
            </a:gs>
            <a:gs pos="100000">
              <a:srgbClr val="CC2F2F"/>
            </a:gs>
          </a:gsLst>
          <a:lin ang="0" scaled="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B02F912-79A8-5A5A-96E6-4EACCB061B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numero diapositiva 4">
            <a:extLst>
              <a:ext uri="{FF2B5EF4-FFF2-40B4-BE49-F238E27FC236}">
                <a16:creationId xmlns:a16="http://schemas.microsoft.com/office/drawing/2014/main" id="{0B77E85F-036F-196F-45A4-821C2554B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7ABBE7-14F7-DF4B-94ED-80F9A8718075}" type="slidenum">
              <a:rPr kumimoji="0" lang="en-GB" sz="12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 Neue" panose="02000503000000020004" pitchFamily="2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elvetica Neue" panose="02000503000000020004" pitchFamily="2" charset="0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D0357662-494F-C77F-B4B9-3B8B0C2FA6A8}"/>
              </a:ext>
            </a:extLst>
          </p:cNvPr>
          <p:cNvSpPr txBox="1"/>
          <p:nvPr/>
        </p:nvSpPr>
        <p:spPr>
          <a:xfrm>
            <a:off x="3532594" y="1015324"/>
            <a:ext cx="4912580" cy="61555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TARGET BENEFICIARIES </a:t>
            </a:r>
            <a:endParaRPr kumimoji="0" lang="en-GB" sz="3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pic>
        <p:nvPicPr>
          <p:cNvPr id="10" name="Immagine 9" descr="Immagine che contiene testo, Carattere, Elementi grafici, schermata&#10;&#10;Descrizione generata automaticamente">
            <a:extLst>
              <a:ext uri="{FF2B5EF4-FFF2-40B4-BE49-F238E27FC236}">
                <a16:creationId xmlns:a16="http://schemas.microsoft.com/office/drawing/2014/main" id="{D52D0FB8-9C2F-98A8-496E-8DD8C86DC0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60" y="6050442"/>
            <a:ext cx="1779973" cy="466771"/>
          </a:xfrm>
          <a:prstGeom prst="rect">
            <a:avLst/>
          </a:prstGeom>
        </p:spPr>
      </p:pic>
      <p:sp>
        <p:nvSpPr>
          <p:cNvPr id="2" name="Ovale 3">
            <a:extLst>
              <a:ext uri="{FF2B5EF4-FFF2-40B4-BE49-F238E27FC236}">
                <a16:creationId xmlns:a16="http://schemas.microsoft.com/office/drawing/2014/main" id="{0059BE5A-78AA-3752-73FC-B1345B037337}"/>
              </a:ext>
            </a:extLst>
          </p:cNvPr>
          <p:cNvSpPr>
            <a:spLocks noChangeAspect="1"/>
          </p:cNvSpPr>
          <p:nvPr/>
        </p:nvSpPr>
        <p:spPr>
          <a:xfrm>
            <a:off x="2509024" y="2470377"/>
            <a:ext cx="1902503" cy="1917245"/>
          </a:xfrm>
          <a:prstGeom prst="ellipse">
            <a:avLst/>
          </a:prstGeom>
          <a:noFill/>
          <a:ln w="1270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3" name="CasellaDiTesto 10">
            <a:extLst>
              <a:ext uri="{FF2B5EF4-FFF2-40B4-BE49-F238E27FC236}">
                <a16:creationId xmlns:a16="http://schemas.microsoft.com/office/drawing/2014/main" id="{042C96F7-37ED-3CC5-CCD6-6A3A0DCF4DCC}"/>
              </a:ext>
            </a:extLst>
          </p:cNvPr>
          <p:cNvSpPr txBox="1"/>
          <p:nvPr/>
        </p:nvSpPr>
        <p:spPr>
          <a:xfrm>
            <a:off x="2509023" y="3013499"/>
            <a:ext cx="1902503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400" b="1" noProof="0">
                <a:solidFill>
                  <a:schemeClr val="bg1"/>
                </a:solidFill>
                <a:latin typeface="Century Gothic"/>
                <a:ea typeface="Helvetica Neue UltraLight" panose="02000206000000020004" pitchFamily="2" charset="0"/>
                <a:cs typeface="HELVETICA NEUE CONDENSED" panose="02000503000000020004" pitchFamily="2" charset="0"/>
              </a:rPr>
              <a:t>Hosting Companies</a:t>
            </a:r>
            <a:endParaRPr lang="en-GB" sz="2400" noProof="0">
              <a:solidFill>
                <a:schemeClr val="bg1"/>
              </a:solidFill>
              <a:latin typeface="Century Gothic"/>
              <a:ea typeface="Helvetica Neue UltraLight" panose="02000206000000020004" pitchFamily="2" charset="0"/>
              <a:cs typeface="HELVETICA NEUE CONDENSED" panose="02000503000000020004" pitchFamily="2" charset="0"/>
            </a:endParaRPr>
          </a:p>
        </p:txBody>
      </p:sp>
      <p:sp>
        <p:nvSpPr>
          <p:cNvPr id="5" name="Ovale 3">
            <a:extLst>
              <a:ext uri="{FF2B5EF4-FFF2-40B4-BE49-F238E27FC236}">
                <a16:creationId xmlns:a16="http://schemas.microsoft.com/office/drawing/2014/main" id="{BC406420-8E02-9ACD-C785-B5ECE8488C90}"/>
              </a:ext>
            </a:extLst>
          </p:cNvPr>
          <p:cNvSpPr>
            <a:spLocks noChangeAspect="1"/>
          </p:cNvSpPr>
          <p:nvPr/>
        </p:nvSpPr>
        <p:spPr>
          <a:xfrm>
            <a:off x="7489456" y="2470377"/>
            <a:ext cx="1902503" cy="1917245"/>
          </a:xfrm>
          <a:prstGeom prst="ellipse">
            <a:avLst/>
          </a:prstGeom>
          <a:noFill/>
          <a:ln w="1270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6" name="CasellaDiTesto 10">
            <a:extLst>
              <a:ext uri="{FF2B5EF4-FFF2-40B4-BE49-F238E27FC236}">
                <a16:creationId xmlns:a16="http://schemas.microsoft.com/office/drawing/2014/main" id="{B0AAF1E0-E3F5-14DA-6270-FE618D45557B}"/>
              </a:ext>
            </a:extLst>
          </p:cNvPr>
          <p:cNvSpPr txBox="1"/>
          <p:nvPr/>
        </p:nvSpPr>
        <p:spPr>
          <a:xfrm>
            <a:off x="7489456" y="3013499"/>
            <a:ext cx="1902503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400" b="1" noProof="0">
                <a:solidFill>
                  <a:schemeClr val="bg1"/>
                </a:solidFill>
                <a:latin typeface="Century Gothic"/>
                <a:ea typeface="Helvetica Neue UltraLight" panose="02000206000000020004" pitchFamily="2" charset="0"/>
                <a:cs typeface="HELVETICA NEUE CONDENSED" panose="02000503000000020004" pitchFamily="2" charset="0"/>
              </a:rPr>
              <a:t>Visiting Talents</a:t>
            </a:r>
            <a:endParaRPr lang="en-GB" sz="2400" noProof="0">
              <a:solidFill>
                <a:schemeClr val="bg1"/>
              </a:solidFill>
              <a:latin typeface="Century Gothic"/>
              <a:ea typeface="Helvetica Neue UltraLight" panose="02000206000000020004" pitchFamily="2" charset="0"/>
              <a:cs typeface="HELVETICA NEUE CONDENSED" panose="02000503000000020004" pitchFamily="2" charset="0"/>
            </a:endParaRPr>
          </a:p>
        </p:txBody>
      </p:sp>
      <p:sp>
        <p:nvSpPr>
          <p:cNvPr id="8" name="Arrow: Left-Right 7">
            <a:extLst>
              <a:ext uri="{FF2B5EF4-FFF2-40B4-BE49-F238E27FC236}">
                <a16:creationId xmlns:a16="http://schemas.microsoft.com/office/drawing/2014/main" id="{A2DF4E02-0DFD-EB4F-3DA3-BAAB3D67FF6B}"/>
              </a:ext>
            </a:extLst>
          </p:cNvPr>
          <p:cNvSpPr/>
          <p:nvPr/>
        </p:nvSpPr>
        <p:spPr>
          <a:xfrm>
            <a:off x="4688618" y="3116034"/>
            <a:ext cx="2523744" cy="625925"/>
          </a:xfrm>
          <a:prstGeom prst="leftRightArrow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175714-DBCC-B900-2C67-23C06BFA3D41}"/>
              </a:ext>
            </a:extLst>
          </p:cNvPr>
          <p:cNvSpPr txBox="1"/>
          <p:nvPr/>
        </p:nvSpPr>
        <p:spPr>
          <a:xfrm>
            <a:off x="4043327" y="4592592"/>
            <a:ext cx="488467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noProof="0">
                <a:solidFill>
                  <a:schemeClr val="bg1"/>
                </a:solidFill>
                <a:latin typeface="Century Gothic" panose="020B0502020202020204" pitchFamily="34" charset="0"/>
              </a:rPr>
              <a:t>Innovation Internships: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noProof="0">
                <a:solidFill>
                  <a:schemeClr val="bg1"/>
                </a:solidFill>
                <a:latin typeface="Century Gothic" panose="020B0502020202020204" pitchFamily="34" charset="0"/>
              </a:rPr>
              <a:t>Sharpen prototypes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noProof="0">
                <a:solidFill>
                  <a:schemeClr val="bg1"/>
                </a:solidFill>
                <a:latin typeface="Century Gothic" panose="020B0502020202020204" pitchFamily="34" charset="0"/>
              </a:rPr>
              <a:t>Accelerate prototype exploitations</a:t>
            </a:r>
          </a:p>
        </p:txBody>
      </p:sp>
    </p:spTree>
    <p:extLst>
      <p:ext uri="{BB962C8B-B14F-4D97-AF65-F5344CB8AC3E}">
        <p14:creationId xmlns:p14="http://schemas.microsoft.com/office/powerpoint/2010/main" val="4272261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2000">
              <a:srgbClr val="5439A1"/>
            </a:gs>
            <a:gs pos="100000">
              <a:srgbClr val="CC2F2F"/>
            </a:gs>
          </a:gsLst>
          <a:lin ang="0" scaled="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CDEFBDA-3363-6A7E-896C-6C623FE8C3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numero diapositiva 4">
            <a:extLst>
              <a:ext uri="{FF2B5EF4-FFF2-40B4-BE49-F238E27FC236}">
                <a16:creationId xmlns:a16="http://schemas.microsoft.com/office/drawing/2014/main" id="{E71D5173-85EC-16F5-3C1C-048AB08E84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</a:lstStyle>
          <a:p>
            <a:fld id="{A17ABBE7-14F7-DF4B-94ED-80F9A8718075}" type="slidenum">
              <a:rPr lang="en-GB" noProof="0" smtClean="0"/>
              <a:pPr/>
              <a:t>4</a:t>
            </a:fld>
            <a:endParaRPr lang="en-GB" noProof="0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D5BE137D-8C26-CC74-5E6A-42323D4C54FE}"/>
              </a:ext>
            </a:extLst>
          </p:cNvPr>
          <p:cNvSpPr txBox="1"/>
          <p:nvPr/>
        </p:nvSpPr>
        <p:spPr>
          <a:xfrm>
            <a:off x="1786780" y="1247453"/>
            <a:ext cx="8618440" cy="123110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b="1" noProof="0">
                <a:solidFill>
                  <a:schemeClr val="bg1"/>
                </a:solidFill>
                <a:latin typeface="Century Gothic"/>
              </a:rPr>
              <a:t>Hosting Companies</a:t>
            </a:r>
            <a:r>
              <a:rPr lang="en-GB" sz="3200" noProof="0">
                <a:solidFill>
                  <a:schemeClr val="bg1"/>
                </a:solidFill>
                <a:latin typeface="Century Gothic"/>
              </a:rPr>
              <a:t>:</a:t>
            </a:r>
            <a:r>
              <a:rPr lang="en-GB" sz="2800" b="1" noProof="0">
                <a:solidFill>
                  <a:schemeClr val="bg1"/>
                </a:solidFill>
                <a:latin typeface="Century Gothic"/>
              </a:rPr>
              <a:t> </a:t>
            </a:r>
            <a:r>
              <a:rPr lang="en-GB" sz="2400" noProof="0">
                <a:solidFill>
                  <a:schemeClr val="bg1"/>
                </a:solidFill>
                <a:latin typeface="Century Gothic"/>
              </a:rPr>
              <a:t>startups and SMEs supported by EU programmes</a:t>
            </a:r>
          </a:p>
          <a:p>
            <a:endParaRPr lang="en-GB" noProof="0">
              <a:latin typeface="Century Gothic"/>
            </a:endParaRP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AA08449A-7AE7-955C-57B6-053B24178AB8}"/>
              </a:ext>
            </a:extLst>
          </p:cNvPr>
          <p:cNvSpPr txBox="1"/>
          <p:nvPr/>
        </p:nvSpPr>
        <p:spPr>
          <a:xfrm>
            <a:off x="1786780" y="2479091"/>
            <a:ext cx="8618440" cy="34778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GB" sz="2000" dirty="0">
                <a:solidFill>
                  <a:schemeClr val="bg1"/>
                </a:solidFill>
                <a:latin typeface="Century Gothic"/>
                <a:ea typeface="+mn-lt"/>
                <a:cs typeface="+mn-lt"/>
              </a:rPr>
              <a:t>EIC Accelerator (including H2020 SME instrument)</a:t>
            </a:r>
            <a:endParaRPr lang="it-IT" sz="2000">
              <a:solidFill>
                <a:schemeClr val="bg1"/>
              </a:solidFill>
            </a:endParaRPr>
          </a:p>
          <a:p>
            <a:pPr marL="342900" indent="-342900">
              <a:buFont typeface="Arial"/>
              <a:buChar char="•"/>
            </a:pPr>
            <a:r>
              <a:rPr lang="en-GB" sz="2000" dirty="0">
                <a:solidFill>
                  <a:schemeClr val="bg1"/>
                </a:solidFill>
                <a:latin typeface="Century Gothic"/>
                <a:ea typeface="+mn-lt"/>
                <a:cs typeface="+mn-lt"/>
              </a:rPr>
              <a:t>EIC awarded Seal of Excellence companies</a:t>
            </a:r>
          </a:p>
          <a:p>
            <a:pPr marL="342900" indent="-342900">
              <a:buFont typeface="Arial"/>
              <a:buChar char="•"/>
            </a:pPr>
            <a:r>
              <a:rPr lang="en-GB" sz="2000" dirty="0">
                <a:solidFill>
                  <a:schemeClr val="bg1"/>
                </a:solidFill>
                <a:latin typeface="Century Gothic"/>
                <a:ea typeface="+mn-lt"/>
                <a:cs typeface="+mn-lt"/>
              </a:rPr>
              <a:t>EIC Transition</a:t>
            </a:r>
          </a:p>
          <a:p>
            <a:pPr marL="342900" indent="-342900">
              <a:buFont typeface="Arial"/>
              <a:buChar char="•"/>
            </a:pPr>
            <a:r>
              <a:rPr lang="en-GB" sz="2000" dirty="0">
                <a:solidFill>
                  <a:schemeClr val="bg1"/>
                </a:solidFill>
                <a:latin typeface="Century Gothic"/>
                <a:ea typeface="+mn-lt"/>
                <a:cs typeface="+mn-lt"/>
              </a:rPr>
              <a:t>EIC Pathfinder</a:t>
            </a:r>
          </a:p>
          <a:p>
            <a:pPr marL="342900" indent="-342900">
              <a:buFont typeface="Arial"/>
              <a:buChar char="•"/>
            </a:pPr>
            <a:r>
              <a:rPr lang="en-GB" sz="2000" dirty="0">
                <a:solidFill>
                  <a:schemeClr val="bg1"/>
                </a:solidFill>
                <a:latin typeface="Century Gothic"/>
                <a:ea typeface="+mn-lt"/>
                <a:cs typeface="+mn-lt"/>
              </a:rPr>
              <a:t>EIT Community and its business creation services </a:t>
            </a:r>
          </a:p>
          <a:p>
            <a:pPr marL="342900" indent="-342900">
              <a:buFont typeface="Arial"/>
              <a:buChar char="•"/>
            </a:pPr>
            <a:r>
              <a:rPr lang="en-GB" sz="2000" dirty="0">
                <a:solidFill>
                  <a:schemeClr val="bg1"/>
                </a:solidFill>
                <a:latin typeface="Century Gothic"/>
                <a:ea typeface="+mn-lt"/>
                <a:cs typeface="+mn-lt"/>
              </a:rPr>
              <a:t>Businesses founded with support from Knowledge and Innovation Communities (KICs) </a:t>
            </a:r>
          </a:p>
          <a:p>
            <a:pPr marL="342900" indent="-342900">
              <a:buFont typeface="Arial"/>
              <a:buChar char="•"/>
            </a:pPr>
            <a:r>
              <a:rPr lang="en-GB" sz="2000" dirty="0">
                <a:solidFill>
                  <a:schemeClr val="bg1"/>
                </a:solidFill>
                <a:latin typeface="Century Gothic"/>
                <a:ea typeface="+mn-lt"/>
                <a:cs typeface="+mn-lt"/>
              </a:rPr>
              <a:t>Companies that have partnered with KICs for innovation activities </a:t>
            </a:r>
          </a:p>
          <a:p>
            <a:pPr marL="342900" indent="-342900">
              <a:buFont typeface="Arial"/>
              <a:buChar char="•"/>
            </a:pPr>
            <a:r>
              <a:rPr lang="en-GB" sz="2000" dirty="0">
                <a:solidFill>
                  <a:schemeClr val="bg1"/>
                </a:solidFill>
                <a:latin typeface="Century Gothic"/>
                <a:ea typeface="+mn-lt"/>
                <a:cs typeface="+mn-lt"/>
              </a:rPr>
              <a:t>Startups or scale-ups with at least one co-founder who is an EIT Alumni member </a:t>
            </a:r>
          </a:p>
        </p:txBody>
      </p:sp>
      <p:pic>
        <p:nvPicPr>
          <p:cNvPr id="10" name="Immagine 9" descr="Immagine che contiene testo, Carattere, Elementi grafici, schermata&#10;&#10;Descrizione generata automaticamente">
            <a:extLst>
              <a:ext uri="{FF2B5EF4-FFF2-40B4-BE49-F238E27FC236}">
                <a16:creationId xmlns:a16="http://schemas.microsoft.com/office/drawing/2014/main" id="{9E1EEDC4-8543-539B-0FE1-2522801B11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60" y="6050442"/>
            <a:ext cx="1779973" cy="466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7864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2000">
              <a:srgbClr val="5439A1"/>
            </a:gs>
            <a:gs pos="100000">
              <a:srgbClr val="CC2F2F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numero diapositiva 4">
            <a:extLst>
              <a:ext uri="{FF2B5EF4-FFF2-40B4-BE49-F238E27FC236}">
                <a16:creationId xmlns:a16="http://schemas.microsoft.com/office/drawing/2014/main" id="{AA3C52A8-8953-02B3-D617-20082342A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</a:lstStyle>
          <a:p>
            <a:fld id="{A17ABBE7-14F7-DF4B-94ED-80F9A8718075}" type="slidenum">
              <a:rPr lang="en-GB" noProof="0" smtClean="0"/>
              <a:pPr/>
              <a:t>5</a:t>
            </a:fld>
            <a:endParaRPr lang="en-GB" noProof="0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11B28741-56A7-AB4E-B130-F4E94D372EBD}"/>
              </a:ext>
            </a:extLst>
          </p:cNvPr>
          <p:cNvSpPr txBox="1"/>
          <p:nvPr/>
        </p:nvSpPr>
        <p:spPr>
          <a:xfrm>
            <a:off x="1786780" y="911957"/>
            <a:ext cx="8618440" cy="169277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b="1" noProof="0">
                <a:solidFill>
                  <a:schemeClr val="bg1"/>
                </a:solidFill>
                <a:latin typeface="Century Gothic"/>
              </a:rPr>
              <a:t>Visiting Talents</a:t>
            </a:r>
            <a:r>
              <a:rPr lang="en-GB" sz="2800" noProof="0">
                <a:solidFill>
                  <a:schemeClr val="bg1"/>
                </a:solidFill>
                <a:latin typeface="Century Gothic"/>
              </a:rPr>
              <a:t>: </a:t>
            </a:r>
            <a:r>
              <a:rPr lang="en-GB" sz="2400" noProof="0">
                <a:solidFill>
                  <a:schemeClr val="bg1"/>
                </a:solidFill>
                <a:latin typeface="Century Gothic"/>
              </a:rPr>
              <a:t>PhDs, Post Docs, graduates </a:t>
            </a:r>
            <a:br>
              <a:rPr lang="en-GB" sz="2400" noProof="0">
                <a:solidFill>
                  <a:schemeClr val="bg1"/>
                </a:solidFill>
                <a:latin typeface="Century Gothic"/>
              </a:rPr>
            </a:br>
            <a:r>
              <a:rPr lang="en-GB" sz="2400" noProof="0">
                <a:solidFill>
                  <a:schemeClr val="bg1"/>
                </a:solidFill>
                <a:latin typeface="Century Gothic"/>
              </a:rPr>
              <a:t>and professionals participating in projects funded </a:t>
            </a:r>
            <a:br>
              <a:rPr lang="en-GB" sz="2400" noProof="0">
                <a:solidFill>
                  <a:schemeClr val="bg1"/>
                </a:solidFill>
                <a:latin typeface="Century Gothic"/>
              </a:rPr>
            </a:br>
            <a:r>
              <a:rPr lang="en-GB" sz="2400" noProof="0">
                <a:solidFill>
                  <a:schemeClr val="bg1"/>
                </a:solidFill>
                <a:latin typeface="Century Gothic"/>
              </a:rPr>
              <a:t>by EU programmes</a:t>
            </a:r>
          </a:p>
          <a:p>
            <a:endParaRPr lang="en-GB" sz="2400" noProof="0">
              <a:latin typeface="Century Gothic"/>
            </a:endParaRP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0604A974-511F-56AE-14C2-67CA560382D7}"/>
              </a:ext>
            </a:extLst>
          </p:cNvPr>
          <p:cNvSpPr txBox="1"/>
          <p:nvPr/>
        </p:nvSpPr>
        <p:spPr>
          <a:xfrm>
            <a:off x="1786780" y="2549102"/>
            <a:ext cx="8618440" cy="475514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500" dirty="0">
                <a:solidFill>
                  <a:srgbClr val="FCFCFC"/>
                </a:solidFill>
                <a:latin typeface="Barlow"/>
              </a:rPr>
              <a:t>EIC Pathfinder PhD candidates</a:t>
            </a:r>
            <a:endParaRPr lang="it-IT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1500" dirty="0">
                <a:solidFill>
                  <a:srgbClr val="FCFCFC"/>
                </a:solidFill>
                <a:latin typeface="Barlow"/>
              </a:rPr>
              <a:t>EIC Pathfinder Postdoctoral researchers</a:t>
            </a: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1500" dirty="0">
                <a:solidFill>
                  <a:srgbClr val="FCFCFC"/>
                </a:solidFill>
                <a:latin typeface="Barlow"/>
              </a:rPr>
              <a:t>EIC Transition researchers </a:t>
            </a: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1500" b="1" dirty="0">
                <a:solidFill>
                  <a:srgbClr val="FCFCFC"/>
                </a:solidFill>
                <a:latin typeface="Barlow"/>
              </a:rPr>
              <a:t>EIT Talents</a:t>
            </a: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1500" dirty="0">
                <a:solidFill>
                  <a:srgbClr val="FCFCFC"/>
                </a:solidFill>
                <a:latin typeface="Barlow"/>
              </a:rPr>
              <a:t>Students or graduates from EIT Label Master’s or Doctoral programmes</a:t>
            </a: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1500" dirty="0">
                <a:solidFill>
                  <a:srgbClr val="FCFCFC"/>
                </a:solidFill>
                <a:latin typeface="Barlow"/>
              </a:rPr>
              <a:t>EIT Alumni members</a:t>
            </a: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1500" dirty="0">
                <a:solidFill>
                  <a:srgbClr val="FCFCFC"/>
                </a:solidFill>
                <a:latin typeface="Barlow"/>
              </a:rPr>
              <a:t>Researchers from other postdoctoral training programmes funded by the EIT Community</a:t>
            </a: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1500" dirty="0">
                <a:solidFill>
                  <a:srgbClr val="FCFCFC"/>
                </a:solidFill>
                <a:latin typeface="Barlow"/>
              </a:rPr>
              <a:t>Other KICs education programmes</a:t>
            </a: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1500" b="1" dirty="0">
                <a:solidFill>
                  <a:srgbClr val="FCFCFC"/>
                </a:solidFill>
                <a:latin typeface="Barlow"/>
              </a:rPr>
              <a:t>ERC Talents</a:t>
            </a: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1500" dirty="0">
                <a:solidFill>
                  <a:srgbClr val="FCFCFC"/>
                </a:solidFill>
                <a:latin typeface="Barlow"/>
              </a:rPr>
              <a:t>PhD and/or postdoctoral researchers participating in projects funded by the European Research Council (ERC)</a:t>
            </a: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1500" b="1" dirty="0">
                <a:solidFill>
                  <a:srgbClr val="FCFCFC"/>
                </a:solidFill>
                <a:latin typeface="Barlow"/>
              </a:rPr>
              <a:t>MSCA Talents</a:t>
            </a: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1500" dirty="0">
                <a:solidFill>
                  <a:srgbClr val="FCFCFC"/>
                </a:solidFill>
                <a:latin typeface="Barlow"/>
              </a:rPr>
              <a:t>Fellows participating in Marie </a:t>
            </a:r>
            <a:r>
              <a:rPr lang="en-GB" sz="1500" dirty="0" err="1">
                <a:solidFill>
                  <a:srgbClr val="FCFCFC"/>
                </a:solidFill>
                <a:latin typeface="Barlow"/>
              </a:rPr>
              <a:t>Skłodowska</a:t>
            </a:r>
            <a:r>
              <a:rPr lang="en-GB" sz="1500" dirty="0">
                <a:solidFill>
                  <a:srgbClr val="FCFCFC"/>
                </a:solidFill>
                <a:latin typeface="Barlow"/>
              </a:rPr>
              <a:t>-Curie Actions (MSCA) Postdoctoral Fellowships</a:t>
            </a: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1500" dirty="0">
                <a:solidFill>
                  <a:srgbClr val="FCFCFC"/>
                </a:solidFill>
                <a:latin typeface="Barlow"/>
              </a:rPr>
              <a:t>Fellows participating in Marie </a:t>
            </a:r>
            <a:r>
              <a:rPr lang="en-GB" sz="1500" dirty="0" err="1">
                <a:solidFill>
                  <a:srgbClr val="FCFCFC"/>
                </a:solidFill>
                <a:latin typeface="Barlow"/>
              </a:rPr>
              <a:t>Skłodowska</a:t>
            </a:r>
            <a:r>
              <a:rPr lang="en-GB" sz="1500" dirty="0">
                <a:solidFill>
                  <a:srgbClr val="FCFCFC"/>
                </a:solidFill>
                <a:latin typeface="Barlow"/>
              </a:rPr>
              <a:t>-Curie Actions (MSCA) Doctoral Networks</a:t>
            </a: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1500" dirty="0">
                <a:solidFill>
                  <a:srgbClr val="FCFCFC"/>
                </a:solidFill>
                <a:latin typeface="Barlow"/>
              </a:rPr>
              <a:t>Fellows participating in Marie </a:t>
            </a:r>
            <a:r>
              <a:rPr lang="en-GB" sz="1500" dirty="0" err="1">
                <a:solidFill>
                  <a:srgbClr val="FCFCFC"/>
                </a:solidFill>
                <a:latin typeface="Barlow"/>
              </a:rPr>
              <a:t>Skłodowska</a:t>
            </a:r>
            <a:r>
              <a:rPr lang="en-GB" sz="1500" dirty="0">
                <a:solidFill>
                  <a:srgbClr val="FCFCFC"/>
                </a:solidFill>
                <a:latin typeface="Barlow"/>
              </a:rPr>
              <a:t>-Curie Actions (MSCA) COFUND</a:t>
            </a: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1500" b="1" dirty="0">
                <a:solidFill>
                  <a:srgbClr val="FCFCFC"/>
                </a:solidFill>
                <a:latin typeface="Barlow"/>
              </a:rPr>
              <a:t>RI Talents</a:t>
            </a: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1500" dirty="0">
                <a:solidFill>
                  <a:srgbClr val="FCFCFC"/>
                </a:solidFill>
                <a:latin typeface="Barlow"/>
              </a:rPr>
              <a:t>PHD and/or postdoctoral researcher participating as a consortium member in a project funded by the Research Infrastructures part of Horizon Europe</a:t>
            </a:r>
            <a:endParaRPr lang="en-GB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sz="2400" noProof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0" name="Immagine 9" descr="Immagine che contiene testo, Carattere, Elementi grafici, schermata&#10;&#10;Descrizione generata automaticamente">
            <a:extLst>
              <a:ext uri="{FF2B5EF4-FFF2-40B4-BE49-F238E27FC236}">
                <a16:creationId xmlns:a16="http://schemas.microsoft.com/office/drawing/2014/main" id="{222B6D23-165B-E58F-5B15-38BA29BFD2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60" y="6050442"/>
            <a:ext cx="1779973" cy="466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3746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2000">
              <a:srgbClr val="5439A1"/>
            </a:gs>
            <a:gs pos="100000">
              <a:srgbClr val="CC2F2F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numero diapositiva 4">
            <a:extLst>
              <a:ext uri="{FF2B5EF4-FFF2-40B4-BE49-F238E27FC236}">
                <a16:creationId xmlns:a16="http://schemas.microsoft.com/office/drawing/2014/main" id="{AA3C52A8-8953-02B3-D617-20082342A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</a:lstStyle>
          <a:p>
            <a:fld id="{A17ABBE7-14F7-DF4B-94ED-80F9A8718075}" type="slidenum">
              <a:rPr lang="en-GB" noProof="0" smtClean="0"/>
              <a:pPr/>
              <a:t>6</a:t>
            </a:fld>
            <a:endParaRPr lang="en-GB" noProof="0"/>
          </a:p>
        </p:txBody>
      </p:sp>
      <p:pic>
        <p:nvPicPr>
          <p:cNvPr id="3" name="Immagine 2" descr="Immagine che contiene testo, Carattere, Elementi grafici, schermata&#10;&#10;Descrizione generata automaticamente">
            <a:extLst>
              <a:ext uri="{FF2B5EF4-FFF2-40B4-BE49-F238E27FC236}">
                <a16:creationId xmlns:a16="http://schemas.microsoft.com/office/drawing/2014/main" id="{7DDB74F8-24C4-86BC-5F52-C9E4157ADA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60" y="6050442"/>
            <a:ext cx="1779973" cy="466771"/>
          </a:xfrm>
          <a:prstGeom prst="rect">
            <a:avLst/>
          </a:prstGeom>
        </p:spPr>
      </p:pic>
      <p:sp>
        <p:nvSpPr>
          <p:cNvPr id="6" name="CasellaDiTesto 3">
            <a:extLst>
              <a:ext uri="{FF2B5EF4-FFF2-40B4-BE49-F238E27FC236}">
                <a16:creationId xmlns:a16="http://schemas.microsoft.com/office/drawing/2014/main" id="{922C3F35-9CCA-9AD4-4970-855E7BCF4597}"/>
              </a:ext>
            </a:extLst>
          </p:cNvPr>
          <p:cNvSpPr txBox="1"/>
          <p:nvPr/>
        </p:nvSpPr>
        <p:spPr>
          <a:xfrm>
            <a:off x="3297936" y="983931"/>
            <a:ext cx="5596128" cy="61555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400" b="1" noProof="0">
                <a:solidFill>
                  <a:prstClr val="white"/>
                </a:solidFill>
                <a:latin typeface="Century Gothic"/>
              </a:rPr>
              <a:t>INNOVATION INTERNSHIPS</a:t>
            </a:r>
            <a:endParaRPr kumimoji="0" lang="en-GB" sz="3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8" name="CasellaDiTesto 14">
            <a:extLst>
              <a:ext uri="{FF2B5EF4-FFF2-40B4-BE49-F238E27FC236}">
                <a16:creationId xmlns:a16="http://schemas.microsoft.com/office/drawing/2014/main" id="{80F2BDA5-C2E0-56C0-90BE-F750BD630028}"/>
              </a:ext>
            </a:extLst>
          </p:cNvPr>
          <p:cNvSpPr txBox="1"/>
          <p:nvPr/>
        </p:nvSpPr>
        <p:spPr>
          <a:xfrm>
            <a:off x="1786780" y="2507543"/>
            <a:ext cx="8618440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,Sans-Serif"/>
              <a:buChar char="•"/>
            </a:pPr>
            <a:r>
              <a:rPr lang="en-GB" sz="2400" noProof="0">
                <a:solidFill>
                  <a:schemeClr val="bg1"/>
                </a:solidFill>
                <a:latin typeface="Century Gothic"/>
              </a:rPr>
              <a:t>From 3 to 6 months</a:t>
            </a:r>
          </a:p>
          <a:p>
            <a:pPr marL="342900" indent="-342900">
              <a:buFont typeface="Arial,Sans-Serif"/>
              <a:buChar char="•"/>
            </a:pPr>
            <a:r>
              <a:rPr lang="en-GB" sz="2400" noProof="0">
                <a:solidFill>
                  <a:schemeClr val="bg1"/>
                </a:solidFill>
                <a:latin typeface="Century Gothic"/>
              </a:rPr>
              <a:t>Financially supported by </a:t>
            </a:r>
            <a:r>
              <a:rPr lang="en-GB" sz="2400" noProof="0" err="1">
                <a:solidFill>
                  <a:schemeClr val="bg1"/>
                </a:solidFill>
                <a:latin typeface="Century Gothic"/>
              </a:rPr>
              <a:t>InnoNext</a:t>
            </a:r>
            <a:r>
              <a:rPr lang="en-GB" sz="2400" noProof="0">
                <a:solidFill>
                  <a:schemeClr val="bg1"/>
                </a:solidFill>
                <a:latin typeface="Century Gothic"/>
              </a:rPr>
              <a:t> and the originating programs for Talents</a:t>
            </a:r>
          </a:p>
          <a:p>
            <a:pPr marL="342900" indent="-342900">
              <a:buFont typeface="Arial,Sans-Serif"/>
              <a:buChar char="•"/>
            </a:pPr>
            <a:r>
              <a:rPr lang="en-GB" sz="2400" noProof="0">
                <a:solidFill>
                  <a:schemeClr val="bg1"/>
                </a:solidFill>
                <a:latin typeface="Century Gothic"/>
              </a:rPr>
              <a:t>Cost-free for Hosting Companies</a:t>
            </a:r>
          </a:p>
        </p:txBody>
      </p:sp>
    </p:spTree>
    <p:extLst>
      <p:ext uri="{BB962C8B-B14F-4D97-AF65-F5344CB8AC3E}">
        <p14:creationId xmlns:p14="http://schemas.microsoft.com/office/powerpoint/2010/main" val="13586917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2000">
              <a:srgbClr val="5439A1"/>
            </a:gs>
            <a:gs pos="100000">
              <a:srgbClr val="CC2F2F"/>
            </a:gs>
          </a:gsLst>
          <a:lin ang="0" scaled="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F976F2-4378-D78B-B3F6-DA6E94C4EB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numero diapositiva 4">
            <a:extLst>
              <a:ext uri="{FF2B5EF4-FFF2-40B4-BE49-F238E27FC236}">
                <a16:creationId xmlns:a16="http://schemas.microsoft.com/office/drawing/2014/main" id="{8BF68608-016D-A3F2-0673-55C259B5F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</a:lstStyle>
          <a:p>
            <a:fld id="{A17ABBE7-14F7-DF4B-94ED-80F9A8718075}" type="slidenum">
              <a:rPr lang="en-GB" noProof="0" smtClean="0"/>
              <a:pPr/>
              <a:t>7</a:t>
            </a:fld>
            <a:endParaRPr lang="en-GB" noProof="0"/>
          </a:p>
        </p:txBody>
      </p:sp>
      <p:pic>
        <p:nvPicPr>
          <p:cNvPr id="3" name="Immagine 2" descr="Immagine che contiene testo, Carattere, Elementi grafici, schermata&#10;&#10;Descrizione generata automaticamente">
            <a:extLst>
              <a:ext uri="{FF2B5EF4-FFF2-40B4-BE49-F238E27FC236}">
                <a16:creationId xmlns:a16="http://schemas.microsoft.com/office/drawing/2014/main" id="{22023A8D-F8CF-8800-CBE6-CED091F077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60" y="6050442"/>
            <a:ext cx="1779973" cy="466771"/>
          </a:xfrm>
          <a:prstGeom prst="rect">
            <a:avLst/>
          </a:prstGeom>
        </p:spPr>
      </p:pic>
      <p:sp>
        <p:nvSpPr>
          <p:cNvPr id="6" name="CasellaDiTesto 3">
            <a:extLst>
              <a:ext uri="{FF2B5EF4-FFF2-40B4-BE49-F238E27FC236}">
                <a16:creationId xmlns:a16="http://schemas.microsoft.com/office/drawing/2014/main" id="{9E17FFA3-C1F8-224D-CDFB-1FDD09C19160}"/>
              </a:ext>
            </a:extLst>
          </p:cNvPr>
          <p:cNvSpPr txBox="1"/>
          <p:nvPr/>
        </p:nvSpPr>
        <p:spPr>
          <a:xfrm>
            <a:off x="3639710" y="590299"/>
            <a:ext cx="4912580" cy="61555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400" b="1" noProof="0">
                <a:solidFill>
                  <a:prstClr val="white"/>
                </a:solidFill>
                <a:latin typeface="Century Gothic"/>
              </a:rPr>
              <a:t>GET ONBOARD</a:t>
            </a:r>
            <a:endParaRPr kumimoji="0" lang="en-GB" sz="3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2" name="CasellaDiTesto 14">
            <a:extLst>
              <a:ext uri="{FF2B5EF4-FFF2-40B4-BE49-F238E27FC236}">
                <a16:creationId xmlns:a16="http://schemas.microsoft.com/office/drawing/2014/main" id="{F005D636-0293-CE00-DE33-F94447ADE6D4}"/>
              </a:ext>
            </a:extLst>
          </p:cNvPr>
          <p:cNvSpPr txBox="1"/>
          <p:nvPr/>
        </p:nvSpPr>
        <p:spPr>
          <a:xfrm>
            <a:off x="1250446" y="2367335"/>
            <a:ext cx="4446266" cy="304698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noProof="0">
                <a:solidFill>
                  <a:schemeClr val="bg1"/>
                </a:solidFill>
                <a:latin typeface="Century Gothic"/>
              </a:rPr>
              <a:t>1) Signup</a:t>
            </a:r>
          </a:p>
          <a:p>
            <a:r>
              <a:rPr lang="en-GB" sz="2400" noProof="0">
                <a:solidFill>
                  <a:schemeClr val="bg1"/>
                </a:solidFill>
                <a:latin typeface="Century Gothic"/>
              </a:rPr>
              <a:t>2) Download, Sign &amp; Send a Letter of Commitment</a:t>
            </a:r>
          </a:p>
          <a:p>
            <a:r>
              <a:rPr lang="en-GB" sz="2400" noProof="0">
                <a:solidFill>
                  <a:schemeClr val="bg1"/>
                </a:solidFill>
                <a:latin typeface="Century Gothic"/>
              </a:rPr>
              <a:t>3) Publish open positions</a:t>
            </a:r>
          </a:p>
          <a:p>
            <a:r>
              <a:rPr lang="en-GB" sz="2400" noProof="0">
                <a:solidFill>
                  <a:schemeClr val="bg1"/>
                </a:solidFill>
                <a:latin typeface="Century Gothic"/>
              </a:rPr>
              <a:t>4) Do the interview with the suggested talent</a:t>
            </a:r>
          </a:p>
          <a:p>
            <a:r>
              <a:rPr lang="en-GB" sz="2400" noProof="0">
                <a:solidFill>
                  <a:schemeClr val="bg1"/>
                </a:solidFill>
                <a:latin typeface="Century Gothic"/>
              </a:rPr>
              <a:t>5) Sign the agreement</a:t>
            </a:r>
          </a:p>
          <a:p>
            <a:r>
              <a:rPr lang="en-GB" sz="2400" noProof="0">
                <a:solidFill>
                  <a:schemeClr val="bg1"/>
                </a:solidFill>
                <a:latin typeface="Century Gothic"/>
              </a:rPr>
              <a:t>6) Activate the internship</a:t>
            </a:r>
          </a:p>
        </p:txBody>
      </p:sp>
      <p:sp>
        <p:nvSpPr>
          <p:cNvPr id="4" name="CasellaDiTesto 14">
            <a:extLst>
              <a:ext uri="{FF2B5EF4-FFF2-40B4-BE49-F238E27FC236}">
                <a16:creationId xmlns:a16="http://schemas.microsoft.com/office/drawing/2014/main" id="{75A11937-3B28-C9A1-8839-9A535C3472AB}"/>
              </a:ext>
            </a:extLst>
          </p:cNvPr>
          <p:cNvSpPr txBox="1"/>
          <p:nvPr/>
        </p:nvSpPr>
        <p:spPr>
          <a:xfrm>
            <a:off x="6907534" y="2367335"/>
            <a:ext cx="4446266" cy="34163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noProof="0">
                <a:solidFill>
                  <a:schemeClr val="bg1"/>
                </a:solidFill>
                <a:latin typeface="Century Gothic"/>
              </a:rPr>
              <a:t>1) Signup</a:t>
            </a:r>
          </a:p>
          <a:p>
            <a:r>
              <a:rPr lang="en-GB" sz="2400" noProof="0">
                <a:solidFill>
                  <a:schemeClr val="bg1"/>
                </a:solidFill>
                <a:latin typeface="Century Gothic"/>
              </a:rPr>
              <a:t>2) Download Declaration of Honor (</a:t>
            </a:r>
            <a:r>
              <a:rPr lang="en-GB" sz="2400" noProof="0" err="1">
                <a:solidFill>
                  <a:schemeClr val="bg1"/>
                </a:solidFill>
                <a:latin typeface="Century Gothic"/>
              </a:rPr>
              <a:t>DoH</a:t>
            </a:r>
            <a:r>
              <a:rPr lang="en-GB" sz="2400" noProof="0">
                <a:solidFill>
                  <a:schemeClr val="bg1"/>
                </a:solidFill>
                <a:latin typeface="Century Gothic"/>
              </a:rPr>
              <a:t>), Apply spontaneously or to suggested positions &amp; Upload a </a:t>
            </a:r>
            <a:r>
              <a:rPr lang="en-GB" sz="2400" noProof="0" err="1">
                <a:solidFill>
                  <a:schemeClr val="bg1"/>
                </a:solidFill>
                <a:latin typeface="Century Gothic"/>
              </a:rPr>
              <a:t>DoH</a:t>
            </a:r>
            <a:endParaRPr lang="en-GB" sz="2400" noProof="0">
              <a:solidFill>
                <a:schemeClr val="bg1"/>
              </a:solidFill>
              <a:latin typeface="Century Gothic"/>
            </a:endParaRPr>
          </a:p>
          <a:p>
            <a:r>
              <a:rPr lang="en-GB" sz="2400" noProof="0">
                <a:solidFill>
                  <a:schemeClr val="bg1"/>
                </a:solidFill>
                <a:latin typeface="Century Gothic"/>
              </a:rPr>
              <a:t>3) Do the interview</a:t>
            </a:r>
          </a:p>
          <a:p>
            <a:r>
              <a:rPr lang="en-GB" sz="2400" noProof="0">
                <a:solidFill>
                  <a:schemeClr val="bg1"/>
                </a:solidFill>
                <a:latin typeface="Century Gothic"/>
              </a:rPr>
              <a:t>4) Sign the agreement</a:t>
            </a:r>
          </a:p>
          <a:p>
            <a:r>
              <a:rPr lang="en-GB" sz="2400" noProof="0">
                <a:solidFill>
                  <a:schemeClr val="bg1"/>
                </a:solidFill>
                <a:latin typeface="Century Gothic"/>
              </a:rPr>
              <a:t>5) Initiate the internship</a:t>
            </a:r>
          </a:p>
        </p:txBody>
      </p:sp>
      <p:sp>
        <p:nvSpPr>
          <p:cNvPr id="5" name="CasellaDiTesto 12">
            <a:extLst>
              <a:ext uri="{FF2B5EF4-FFF2-40B4-BE49-F238E27FC236}">
                <a16:creationId xmlns:a16="http://schemas.microsoft.com/office/drawing/2014/main" id="{125E3219-DE7D-9727-9F3B-784FAE9AD7BC}"/>
              </a:ext>
            </a:extLst>
          </p:cNvPr>
          <p:cNvSpPr txBox="1"/>
          <p:nvPr/>
        </p:nvSpPr>
        <p:spPr>
          <a:xfrm>
            <a:off x="1129993" y="1631501"/>
            <a:ext cx="3571604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2800" b="1" noProof="0">
                <a:solidFill>
                  <a:schemeClr val="bg1"/>
                </a:solidFill>
                <a:latin typeface="Century Gothic"/>
              </a:rPr>
              <a:t>Hosting Company</a:t>
            </a:r>
            <a:endParaRPr lang="en-GB" noProof="0">
              <a:latin typeface="Century Gothic"/>
            </a:endParaRPr>
          </a:p>
        </p:txBody>
      </p:sp>
      <p:sp>
        <p:nvSpPr>
          <p:cNvPr id="9" name="CasellaDiTesto 12">
            <a:extLst>
              <a:ext uri="{FF2B5EF4-FFF2-40B4-BE49-F238E27FC236}">
                <a16:creationId xmlns:a16="http://schemas.microsoft.com/office/drawing/2014/main" id="{99DEC150-043E-5427-56FC-AA9D15E14125}"/>
              </a:ext>
            </a:extLst>
          </p:cNvPr>
          <p:cNvSpPr txBox="1"/>
          <p:nvPr/>
        </p:nvSpPr>
        <p:spPr>
          <a:xfrm>
            <a:off x="6907534" y="1681090"/>
            <a:ext cx="3571604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800" b="1" noProof="0">
                <a:solidFill>
                  <a:schemeClr val="bg1"/>
                </a:solidFill>
                <a:latin typeface="Century Gothic"/>
              </a:rPr>
              <a:t>Visiting Talent</a:t>
            </a:r>
            <a:endParaRPr lang="en-GB" noProof="0"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7588786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A43460-58E6-BE4C-D208-7CC933478C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Immagine che contiene Carattere, simbolo, schermata, Elementi grafici&#10;&#10;Descrizione generata automaticamente">
            <a:extLst>
              <a:ext uri="{FF2B5EF4-FFF2-40B4-BE49-F238E27FC236}">
                <a16:creationId xmlns:a16="http://schemas.microsoft.com/office/drawing/2014/main" id="{5D720A70-513A-4614-A2A4-5D8A6A39C7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423" y="6168888"/>
            <a:ext cx="1557714" cy="483088"/>
          </a:xfrm>
          <a:prstGeom prst="rect">
            <a:avLst/>
          </a:prstGeom>
        </p:spPr>
      </p:pic>
      <p:pic>
        <p:nvPicPr>
          <p:cNvPr id="3" name="Picture 10" descr="Immagine che contiene modello, quadrato, pixel&#10;&#10;Il contenuto generato dall&amp;#39;intelligenza artificiale potrebbe non essere corretto.">
            <a:extLst>
              <a:ext uri="{FF2B5EF4-FFF2-40B4-BE49-F238E27FC236}">
                <a16:creationId xmlns:a16="http://schemas.microsoft.com/office/drawing/2014/main" id="{07617068-F86B-22E4-4920-F5216CA091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2185" y="1652657"/>
            <a:ext cx="3067770" cy="3067770"/>
          </a:xfrm>
          <a:prstGeom prst="rect">
            <a:avLst/>
          </a:prstGeom>
        </p:spPr>
      </p:pic>
      <p:pic>
        <p:nvPicPr>
          <p:cNvPr id="1026" name="Picture 2" descr="Matching people’s potential | InnoNext - The Next Generation Innovation Talents' Initiative">
            <a:extLst>
              <a:ext uri="{FF2B5EF4-FFF2-40B4-BE49-F238E27FC236}">
                <a16:creationId xmlns:a16="http://schemas.microsoft.com/office/drawing/2014/main" id="{DDFF4376-808C-4852-013F-678947A884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4020" y="6184793"/>
            <a:ext cx="1476052" cy="451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Matching people’s potential | InnoNext - The Next Generation Innovation Talents' Initiative">
            <a:extLst>
              <a:ext uri="{FF2B5EF4-FFF2-40B4-BE49-F238E27FC236}">
                <a16:creationId xmlns:a16="http://schemas.microsoft.com/office/drawing/2014/main" id="{8C4DC33E-35FE-4C27-B4AD-BE09B5A34E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9955" y="6200608"/>
            <a:ext cx="1752902" cy="419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sellaDiTesto 3">
            <a:extLst>
              <a:ext uri="{FF2B5EF4-FFF2-40B4-BE49-F238E27FC236}">
                <a16:creationId xmlns:a16="http://schemas.microsoft.com/office/drawing/2014/main" id="{55D9EB1A-1774-E014-F628-933BCB2B3103}"/>
              </a:ext>
            </a:extLst>
          </p:cNvPr>
          <p:cNvSpPr txBox="1"/>
          <p:nvPr/>
        </p:nvSpPr>
        <p:spPr>
          <a:xfrm>
            <a:off x="958087" y="2878765"/>
            <a:ext cx="6254098" cy="61555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400" b="1" noProof="0">
                <a:solidFill>
                  <a:srgbClr val="5438A0"/>
                </a:solidFill>
                <a:latin typeface="Century Gothic"/>
              </a:rPr>
              <a:t>Applications are open!</a:t>
            </a:r>
            <a:endParaRPr kumimoji="0" lang="en-GB" sz="3400" b="0" i="0" u="none" strike="noStrike" kern="1200" cap="none" spc="0" normalizeH="0" baseline="0" noProof="0">
              <a:ln>
                <a:noFill/>
              </a:ln>
              <a:solidFill>
                <a:srgbClr val="5438A0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B8B6A4E-E3B3-E009-CCD0-9C0A570AB3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2" y="-3008"/>
            <a:ext cx="4179470" cy="1229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12006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AE06889D6E92344C80EED8DF8328C85C" ma:contentTypeVersion="12" ma:contentTypeDescription="Creare un nuovo documento." ma:contentTypeScope="" ma:versionID="2aa6edc07cdfb052648b814a1601a607">
  <xsd:schema xmlns:xsd="http://www.w3.org/2001/XMLSchema" xmlns:xs="http://www.w3.org/2001/XMLSchema" xmlns:p="http://schemas.microsoft.com/office/2006/metadata/properties" xmlns:ns2="5170d76d-9556-48f5-a05b-f38f52b0c3d7" xmlns:ns3="42c3769b-8f14-4d14-b57d-254ef8e2c5df" targetNamespace="http://schemas.microsoft.com/office/2006/metadata/properties" ma:root="true" ma:fieldsID="e117855d70fb04ed4eb19f75b6a21f75" ns2:_="" ns3:_="">
    <xsd:import namespace="5170d76d-9556-48f5-a05b-f38f52b0c3d7"/>
    <xsd:import namespace="42c3769b-8f14-4d14-b57d-254ef8e2c5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70d76d-9556-48f5-a05b-f38f52b0c3d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Tag immagine" ma:readOnly="false" ma:fieldId="{5cf76f15-5ced-4ddc-b409-7134ff3c332f}" ma:taxonomyMulti="true" ma:sspId="274d30e2-a84a-4d1e-9199-058114e5595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c3769b-8f14-4d14-b57d-254ef8e2c5df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4eeff3e-f5fe-4766-ace5-24d5ab77555d}" ma:internalName="TaxCatchAll" ma:showField="CatchAllData" ma:web="42c3769b-8f14-4d14-b57d-254ef8e2c5d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170d76d-9556-48f5-a05b-f38f52b0c3d7">
      <Terms xmlns="http://schemas.microsoft.com/office/infopath/2007/PartnerControls"/>
    </lcf76f155ced4ddcb4097134ff3c332f>
    <TaxCatchAll xmlns="42c3769b-8f14-4d14-b57d-254ef8e2c5df" xsi:nil="true"/>
  </documentManagement>
</p:properties>
</file>

<file path=customXml/itemProps1.xml><?xml version="1.0" encoding="utf-8"?>
<ds:datastoreItem xmlns:ds="http://schemas.openxmlformats.org/officeDocument/2006/customXml" ds:itemID="{91792193-54A9-4CF9-BFBD-787AA53F2C8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5C7F2B7-055F-4669-B3B0-31D26E08FEA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170d76d-9556-48f5-a05b-f38f52b0c3d7"/>
    <ds:schemaRef ds:uri="42c3769b-8f14-4d14-b57d-254ef8e2c5d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6E05E5D-FD00-4278-9C73-E79113584021}">
  <ds:schemaRefs>
    <ds:schemaRef ds:uri="42c3769b-8f14-4d14-b57d-254ef8e2c5df"/>
    <ds:schemaRef ds:uri="5170d76d-9556-48f5-a05b-f38f52b0c3d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8</Slides>
  <Notes>3</Notes>
  <HiddenSlides>0</HiddenSlide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9" baseType="lpstr"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Marinella Cristino</dc:creator>
  <cp:revision>19</cp:revision>
  <dcterms:created xsi:type="dcterms:W3CDTF">2024-09-26T08:05:25Z</dcterms:created>
  <dcterms:modified xsi:type="dcterms:W3CDTF">2025-05-15T08:52:31Z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0x010100AE06889D6E92344C80EED8DF8328C85C</vt:lpwstr>
  </property>
  <property fmtid="{D5CDD505-2E9C-101B-9397-08002B2CF9AE}" pid="3" name="MediaServiceImageTags">
    <vt:lpwstr/>
  </property>
</Properties>
</file>